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22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415D5E-E763-48FE-9FA2-20A1CFFF1B84}" type="datetimeFigureOut">
              <a:rPr lang="en-US" smtClean="0"/>
              <a:t>15/2/2020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BFCB223-3577-4B3E-B609-C7CCE5F7B030}" type="slidenum">
              <a:rPr lang="en-US" smtClean="0"/>
              <a:t>‹#›</a:t>
            </a:fld>
            <a:endParaRPr lang="en-US"/>
          </a:p>
        </p:txBody>
      </p:sp>
    </p:spTree>
    <p:extLst>
      <p:ext uri="{BB962C8B-B14F-4D97-AF65-F5344CB8AC3E}">
        <p14:creationId xmlns:p14="http://schemas.microsoft.com/office/powerpoint/2010/main" val="332139636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415D5E-E763-48FE-9FA2-20A1CFFF1B84}" type="datetimeFigureOut">
              <a:rPr lang="en-US" smtClean="0"/>
              <a:t>15/2/2020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BFCB223-3577-4B3E-B609-C7CCE5F7B030}" type="slidenum">
              <a:rPr lang="en-US" smtClean="0"/>
              <a:t>‹#›</a:t>
            </a:fld>
            <a:endParaRPr lang="en-US"/>
          </a:p>
        </p:txBody>
      </p:sp>
    </p:spTree>
    <p:extLst>
      <p:ext uri="{BB962C8B-B14F-4D97-AF65-F5344CB8AC3E}">
        <p14:creationId xmlns:p14="http://schemas.microsoft.com/office/powerpoint/2010/main" val="54528900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415D5E-E763-48FE-9FA2-20A1CFFF1B84}" type="datetimeFigureOut">
              <a:rPr lang="en-US" smtClean="0"/>
              <a:t>15/2/2020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BFCB223-3577-4B3E-B609-C7CCE5F7B030}"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6527322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C415D5E-E763-48FE-9FA2-20A1CFFF1B84}" type="datetimeFigureOut">
              <a:rPr lang="en-US" smtClean="0"/>
              <a:t>15/2/2020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BFCB223-3577-4B3E-B609-C7CCE5F7B030}" type="slidenum">
              <a:rPr lang="en-US" smtClean="0"/>
              <a:t>‹#›</a:t>
            </a:fld>
            <a:endParaRPr lang="en-US"/>
          </a:p>
        </p:txBody>
      </p:sp>
    </p:spTree>
    <p:extLst>
      <p:ext uri="{BB962C8B-B14F-4D97-AF65-F5344CB8AC3E}">
        <p14:creationId xmlns:p14="http://schemas.microsoft.com/office/powerpoint/2010/main" val="252888542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C415D5E-E763-48FE-9FA2-20A1CFFF1B84}" type="datetimeFigureOut">
              <a:rPr lang="en-US" smtClean="0"/>
              <a:t>15/2/2020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BFCB223-3577-4B3E-B609-C7CCE5F7B030}"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7865707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C415D5E-E763-48FE-9FA2-20A1CFFF1B84}" type="datetimeFigureOut">
              <a:rPr lang="en-US" smtClean="0"/>
              <a:t>15/2/2020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BFCB223-3577-4B3E-B609-C7CCE5F7B030}" type="slidenum">
              <a:rPr lang="en-US" smtClean="0"/>
              <a:t>‹#›</a:t>
            </a:fld>
            <a:endParaRPr lang="en-US"/>
          </a:p>
        </p:txBody>
      </p:sp>
    </p:spTree>
    <p:extLst>
      <p:ext uri="{BB962C8B-B14F-4D97-AF65-F5344CB8AC3E}">
        <p14:creationId xmlns:p14="http://schemas.microsoft.com/office/powerpoint/2010/main" val="252340681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415D5E-E763-48FE-9FA2-20A1CFFF1B84}" type="datetimeFigureOut">
              <a:rPr lang="en-US" smtClean="0"/>
              <a:t>15/2/2020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BFCB223-3577-4B3E-B609-C7CCE5F7B030}" type="slidenum">
              <a:rPr lang="en-US" smtClean="0"/>
              <a:t>‹#›</a:t>
            </a:fld>
            <a:endParaRPr lang="en-US"/>
          </a:p>
        </p:txBody>
      </p:sp>
    </p:spTree>
    <p:extLst>
      <p:ext uri="{BB962C8B-B14F-4D97-AF65-F5344CB8AC3E}">
        <p14:creationId xmlns:p14="http://schemas.microsoft.com/office/powerpoint/2010/main" val="310957531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415D5E-E763-48FE-9FA2-20A1CFFF1B84}" type="datetimeFigureOut">
              <a:rPr lang="en-US" smtClean="0"/>
              <a:t>15/2/2020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BFCB223-3577-4B3E-B609-C7CCE5F7B030}" type="slidenum">
              <a:rPr lang="en-US" smtClean="0"/>
              <a:t>‹#›</a:t>
            </a:fld>
            <a:endParaRPr lang="en-US"/>
          </a:p>
        </p:txBody>
      </p:sp>
    </p:spTree>
    <p:extLst>
      <p:ext uri="{BB962C8B-B14F-4D97-AF65-F5344CB8AC3E}">
        <p14:creationId xmlns:p14="http://schemas.microsoft.com/office/powerpoint/2010/main" val="402681396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415D5E-E763-48FE-9FA2-20A1CFFF1B84}" type="datetimeFigureOut">
              <a:rPr lang="en-US" smtClean="0"/>
              <a:t>15/2/2020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BFCB223-3577-4B3E-B609-C7CCE5F7B030}" type="slidenum">
              <a:rPr lang="en-US" smtClean="0"/>
              <a:t>‹#›</a:t>
            </a:fld>
            <a:endParaRPr lang="en-US"/>
          </a:p>
        </p:txBody>
      </p:sp>
    </p:spTree>
    <p:extLst>
      <p:ext uri="{BB962C8B-B14F-4D97-AF65-F5344CB8AC3E}">
        <p14:creationId xmlns:p14="http://schemas.microsoft.com/office/powerpoint/2010/main" val="123142319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415D5E-E763-48FE-9FA2-20A1CFFF1B84}" type="datetimeFigureOut">
              <a:rPr lang="en-US" smtClean="0"/>
              <a:t>15/2/2020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BFCB223-3577-4B3E-B609-C7CCE5F7B030}" type="slidenum">
              <a:rPr lang="en-US" smtClean="0"/>
              <a:t>‹#›</a:t>
            </a:fld>
            <a:endParaRPr lang="en-US"/>
          </a:p>
        </p:txBody>
      </p:sp>
    </p:spTree>
    <p:extLst>
      <p:ext uri="{BB962C8B-B14F-4D97-AF65-F5344CB8AC3E}">
        <p14:creationId xmlns:p14="http://schemas.microsoft.com/office/powerpoint/2010/main" val="13677749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415D5E-E763-48FE-9FA2-20A1CFFF1B84}" type="datetimeFigureOut">
              <a:rPr lang="en-US" smtClean="0"/>
              <a:t>15/2/2020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BFCB223-3577-4B3E-B609-C7CCE5F7B030}" type="slidenum">
              <a:rPr lang="en-US" smtClean="0"/>
              <a:t>‹#›</a:t>
            </a:fld>
            <a:endParaRPr lang="en-US"/>
          </a:p>
        </p:txBody>
      </p:sp>
    </p:spTree>
    <p:extLst>
      <p:ext uri="{BB962C8B-B14F-4D97-AF65-F5344CB8AC3E}">
        <p14:creationId xmlns:p14="http://schemas.microsoft.com/office/powerpoint/2010/main" val="172812072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415D5E-E763-48FE-9FA2-20A1CFFF1B84}" type="datetimeFigureOut">
              <a:rPr lang="en-US" smtClean="0"/>
              <a:t>15/2/2020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BFCB223-3577-4B3E-B609-C7CCE5F7B030}" type="slidenum">
              <a:rPr lang="en-US" smtClean="0"/>
              <a:t>‹#›</a:t>
            </a:fld>
            <a:endParaRPr lang="en-US"/>
          </a:p>
        </p:txBody>
      </p:sp>
    </p:spTree>
    <p:extLst>
      <p:ext uri="{BB962C8B-B14F-4D97-AF65-F5344CB8AC3E}">
        <p14:creationId xmlns:p14="http://schemas.microsoft.com/office/powerpoint/2010/main" val="112673322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415D5E-E763-48FE-9FA2-20A1CFFF1B84}" type="datetimeFigureOut">
              <a:rPr lang="en-US" smtClean="0"/>
              <a:t>15/2/2020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BFCB223-3577-4B3E-B609-C7CCE5F7B030}" type="slidenum">
              <a:rPr lang="en-US" smtClean="0"/>
              <a:t>‹#›</a:t>
            </a:fld>
            <a:endParaRPr lang="en-US"/>
          </a:p>
        </p:txBody>
      </p:sp>
    </p:spTree>
    <p:extLst>
      <p:ext uri="{BB962C8B-B14F-4D97-AF65-F5344CB8AC3E}">
        <p14:creationId xmlns:p14="http://schemas.microsoft.com/office/powerpoint/2010/main" val="271749889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15D5E-E763-48FE-9FA2-20A1CFFF1B84}" type="datetimeFigureOut">
              <a:rPr lang="en-US" smtClean="0"/>
              <a:t>15/2/2020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BFCB223-3577-4B3E-B609-C7CCE5F7B030}" type="slidenum">
              <a:rPr lang="en-US" smtClean="0"/>
              <a:t>‹#›</a:t>
            </a:fld>
            <a:endParaRPr lang="en-US"/>
          </a:p>
        </p:txBody>
      </p:sp>
    </p:spTree>
    <p:extLst>
      <p:ext uri="{BB962C8B-B14F-4D97-AF65-F5344CB8AC3E}">
        <p14:creationId xmlns:p14="http://schemas.microsoft.com/office/powerpoint/2010/main" val="1499138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415D5E-E763-48FE-9FA2-20A1CFFF1B84}" type="datetimeFigureOut">
              <a:rPr lang="en-US" smtClean="0"/>
              <a:t>15/2/2020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BFCB223-3577-4B3E-B609-C7CCE5F7B030}" type="slidenum">
              <a:rPr lang="en-US" smtClean="0"/>
              <a:t>‹#›</a:t>
            </a:fld>
            <a:endParaRPr lang="en-US"/>
          </a:p>
        </p:txBody>
      </p:sp>
    </p:spTree>
    <p:extLst>
      <p:ext uri="{BB962C8B-B14F-4D97-AF65-F5344CB8AC3E}">
        <p14:creationId xmlns:p14="http://schemas.microsoft.com/office/powerpoint/2010/main" val="295798027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415D5E-E763-48FE-9FA2-20A1CFFF1B84}" type="datetimeFigureOut">
              <a:rPr lang="en-US" smtClean="0"/>
              <a:t>15/2/2020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BFCB223-3577-4B3E-B609-C7CCE5F7B030}" type="slidenum">
              <a:rPr lang="en-US" smtClean="0"/>
              <a:t>‹#›</a:t>
            </a:fld>
            <a:endParaRPr lang="en-US"/>
          </a:p>
        </p:txBody>
      </p:sp>
    </p:spTree>
    <p:extLst>
      <p:ext uri="{BB962C8B-B14F-4D97-AF65-F5344CB8AC3E}">
        <p14:creationId xmlns:p14="http://schemas.microsoft.com/office/powerpoint/2010/main" val="40196977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C415D5E-E763-48FE-9FA2-20A1CFFF1B84}" type="datetimeFigureOut">
              <a:rPr lang="en-US" smtClean="0"/>
              <a:t>15/2/2020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BFCB223-3577-4B3E-B609-C7CCE5F7B030}" type="slidenum">
              <a:rPr lang="en-US" smtClean="0"/>
              <a:t>‹#›</a:t>
            </a:fld>
            <a:endParaRPr lang="en-US"/>
          </a:p>
        </p:txBody>
      </p:sp>
    </p:spTree>
    <p:extLst>
      <p:ext uri="{BB962C8B-B14F-4D97-AF65-F5344CB8AC3E}">
        <p14:creationId xmlns:p14="http://schemas.microsoft.com/office/powerpoint/2010/main" val="23673030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nongnghiep.vn/kien-vang-tru-sau-hai-cay-an-qua-d142400.html"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4F0E9-F9B6-4D26-BBED-FA81B8807792}"/>
              </a:ext>
            </a:extLst>
          </p:cNvPr>
          <p:cNvSpPr>
            <a:spLocks noGrp="1"/>
          </p:cNvSpPr>
          <p:nvPr>
            <p:ph type="ctrTitle"/>
          </p:nvPr>
        </p:nvSpPr>
        <p:spPr>
          <a:xfrm>
            <a:off x="1113182" y="1868708"/>
            <a:ext cx="10933043" cy="2040653"/>
          </a:xfrm>
        </p:spPr>
        <p:txBody>
          <a:bodyPr>
            <a:normAutofit/>
          </a:bodyPr>
          <a:lstStyle/>
          <a:p>
            <a:pPr algn="ctr"/>
            <a:r>
              <a:rPr lang="en-US" sz="4000" b="1" dirty="0" err="1">
                <a:solidFill>
                  <a:srgbClr val="C00000"/>
                </a:solidFill>
                <a:latin typeface="Times New Roman" panose="02020603050405020304" pitchFamily="18" charset="0"/>
                <a:cs typeface="Times New Roman" panose="02020603050405020304" pitchFamily="18" charset="0"/>
              </a:rPr>
              <a:t>Bài</a:t>
            </a:r>
            <a:r>
              <a:rPr lang="en-US" sz="4000" b="1" dirty="0">
                <a:solidFill>
                  <a:srgbClr val="C00000"/>
                </a:solidFill>
                <a:latin typeface="Times New Roman" panose="02020603050405020304" pitchFamily="18" charset="0"/>
                <a:cs typeface="Times New Roman" panose="02020603050405020304" pitchFamily="18" charset="0"/>
              </a:rPr>
              <a:t> 19. TỪ SAU TRƯNG V</a:t>
            </a:r>
            <a:r>
              <a:rPr lang="vi-VN" sz="4000" b="1" dirty="0">
                <a:solidFill>
                  <a:srgbClr val="C00000"/>
                </a:solidFill>
                <a:latin typeface="Times New Roman" panose="02020603050405020304" pitchFamily="18" charset="0"/>
                <a:cs typeface="Times New Roman" panose="02020603050405020304" pitchFamily="18" charset="0"/>
              </a:rPr>
              <a:t>Ư</a:t>
            </a:r>
            <a:r>
              <a:rPr lang="en-US" sz="4000" b="1" dirty="0">
                <a:solidFill>
                  <a:srgbClr val="C00000"/>
                </a:solidFill>
                <a:latin typeface="Times New Roman" panose="02020603050405020304" pitchFamily="18" charset="0"/>
                <a:cs typeface="Times New Roman" panose="02020603050405020304" pitchFamily="18" charset="0"/>
              </a:rPr>
              <a:t>ƠNG ĐẾN TR</a:t>
            </a:r>
            <a:r>
              <a:rPr lang="vi-VN" sz="4000" b="1" dirty="0">
                <a:solidFill>
                  <a:srgbClr val="C00000"/>
                </a:solidFill>
                <a:latin typeface="Times New Roman" panose="02020603050405020304" pitchFamily="18" charset="0"/>
                <a:cs typeface="Times New Roman" panose="02020603050405020304" pitchFamily="18" charset="0"/>
              </a:rPr>
              <a:t>Ư</a:t>
            </a:r>
            <a:r>
              <a:rPr lang="en-US" sz="4000" b="1" dirty="0">
                <a:solidFill>
                  <a:srgbClr val="C00000"/>
                </a:solidFill>
                <a:latin typeface="Times New Roman" panose="02020603050405020304" pitchFamily="18" charset="0"/>
                <a:cs typeface="Times New Roman" panose="02020603050405020304" pitchFamily="18" charset="0"/>
              </a:rPr>
              <a:t>ỚC LÝ NAM ĐẾ </a:t>
            </a:r>
            <a:br>
              <a:rPr lang="en-US" sz="4000" b="1" dirty="0">
                <a:solidFill>
                  <a:srgbClr val="C00000"/>
                </a:solidFill>
                <a:latin typeface="Times New Roman" panose="02020603050405020304" pitchFamily="18" charset="0"/>
                <a:cs typeface="Times New Roman" panose="02020603050405020304" pitchFamily="18" charset="0"/>
              </a:rPr>
            </a:br>
            <a:r>
              <a:rPr lang="en-US" sz="4000" b="1" dirty="0">
                <a:solidFill>
                  <a:srgbClr val="C00000"/>
                </a:solidFill>
                <a:latin typeface="Times New Roman" panose="02020603050405020304" pitchFamily="18" charset="0"/>
                <a:cs typeface="Times New Roman" panose="02020603050405020304" pitchFamily="18" charset="0"/>
              </a:rPr>
              <a:t>(GIỮA TK I – GIỮA TK VI)</a:t>
            </a:r>
          </a:p>
        </p:txBody>
      </p:sp>
      <p:sp>
        <p:nvSpPr>
          <p:cNvPr id="3" name="Subtitle 2">
            <a:extLst>
              <a:ext uri="{FF2B5EF4-FFF2-40B4-BE49-F238E27FC236}">
                <a16:creationId xmlns:a16="http://schemas.microsoft.com/office/drawing/2014/main" id="{E6375341-FBEF-4306-A820-462ACC11BBBB}"/>
              </a:ext>
            </a:extLst>
          </p:cNvPr>
          <p:cNvSpPr>
            <a:spLocks noGrp="1"/>
          </p:cNvSpPr>
          <p:nvPr>
            <p:ph type="subTitle" idx="1"/>
          </p:nvPr>
        </p:nvSpPr>
        <p:spPr>
          <a:xfrm>
            <a:off x="8221387" y="6168858"/>
            <a:ext cx="3692317" cy="470482"/>
          </a:xfrm>
        </p:spPr>
        <p:txBody>
          <a:bodyPr/>
          <a:lstStyle/>
          <a:p>
            <a:r>
              <a:rPr lang="en-US" b="1" dirty="0">
                <a:solidFill>
                  <a:schemeClr val="tx1"/>
                </a:solidFill>
                <a:latin typeface="Times New Roman" panose="02020603050405020304" pitchFamily="18" charset="0"/>
                <a:cs typeface="Times New Roman" panose="02020603050405020304" pitchFamily="18" charset="0"/>
              </a:rPr>
              <a:t>GV: TRẦN NGUYỄN NGỌC DIỆP</a:t>
            </a:r>
          </a:p>
        </p:txBody>
      </p:sp>
    </p:spTree>
    <p:extLst>
      <p:ext uri="{BB962C8B-B14F-4D97-AF65-F5344CB8AC3E}">
        <p14:creationId xmlns:p14="http://schemas.microsoft.com/office/powerpoint/2010/main" val="244145337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6862C-E4B1-4132-993E-47F6D9596B6D}"/>
              </a:ext>
            </a:extLst>
          </p:cNvPr>
          <p:cNvSpPr>
            <a:spLocks noGrp="1"/>
          </p:cNvSpPr>
          <p:nvPr>
            <p:ph type="title"/>
          </p:nvPr>
        </p:nvSpPr>
        <p:spPr>
          <a:xfrm>
            <a:off x="1640156" y="677119"/>
            <a:ext cx="10445828" cy="1005907"/>
          </a:xfrm>
        </p:spPr>
        <p:txBody>
          <a:bodyPr>
            <a:normAutofit/>
          </a:bodyPr>
          <a:lstStyle/>
          <a:p>
            <a:r>
              <a:rPr lang="en-US" sz="3200" b="1" u="sng" dirty="0">
                <a:solidFill>
                  <a:srgbClr val="C00000"/>
                </a:solidFill>
                <a:latin typeface="Times New Roman" panose="02020603050405020304" pitchFamily="18" charset="0"/>
                <a:cs typeface="Times New Roman" panose="02020603050405020304" pitchFamily="18" charset="0"/>
              </a:rPr>
              <a:t>1. </a:t>
            </a:r>
            <a:r>
              <a:rPr lang="en-US" sz="3200" b="1" u="sng" dirty="0" err="1">
                <a:solidFill>
                  <a:srgbClr val="C00000"/>
                </a:solidFill>
                <a:latin typeface="Times New Roman" panose="02020603050405020304" pitchFamily="18" charset="0"/>
                <a:cs typeface="Times New Roman" panose="02020603050405020304" pitchFamily="18" charset="0"/>
              </a:rPr>
              <a:t>Chế</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độ</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cai</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trị</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của</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các</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triều</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đại</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phong</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kiến</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ph</a:t>
            </a:r>
            <a:r>
              <a:rPr lang="vi-VN" sz="3200" b="1" u="sng" dirty="0">
                <a:solidFill>
                  <a:srgbClr val="C00000"/>
                </a:solidFill>
                <a:latin typeface="Times New Roman" panose="02020603050405020304" pitchFamily="18" charset="0"/>
                <a:cs typeface="Times New Roman" panose="02020603050405020304" pitchFamily="18" charset="0"/>
              </a:rPr>
              <a:t>ư</a:t>
            </a:r>
            <a:r>
              <a:rPr lang="en-US" sz="3200" b="1" u="sng" dirty="0" err="1">
                <a:solidFill>
                  <a:srgbClr val="C00000"/>
                </a:solidFill>
                <a:latin typeface="Times New Roman" panose="02020603050405020304" pitchFamily="18" charset="0"/>
                <a:cs typeface="Times New Roman" panose="02020603050405020304" pitchFamily="18" charset="0"/>
              </a:rPr>
              <a:t>ơng</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Bắc</a:t>
            </a:r>
            <a:endParaRPr lang="en-US" sz="3200" b="1" u="sng"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6B274F0-E50C-4D18-BFB1-2D5F61634683}"/>
              </a:ext>
            </a:extLst>
          </p:cNvPr>
          <p:cNvSpPr>
            <a:spLocks noGrp="1"/>
          </p:cNvSpPr>
          <p:nvPr>
            <p:ph sz="half" idx="1"/>
          </p:nvPr>
        </p:nvSpPr>
        <p:spPr>
          <a:xfrm>
            <a:off x="554868" y="2145347"/>
            <a:ext cx="5382103" cy="3857887"/>
          </a:xfrm>
        </p:spPr>
        <p:txBody>
          <a:bodyPr>
            <a:normAutofit/>
          </a:bodyPr>
          <a:lstStyle/>
          <a:p>
            <a:pPr algn="just">
              <a:lnSpc>
                <a:spcPct val="150000"/>
              </a:lnSpc>
            </a:pPr>
            <a:r>
              <a:rPr lang="en-US" sz="2400" b="1" u="sng" dirty="0" err="1">
                <a:solidFill>
                  <a:schemeClr val="tx1"/>
                </a:solidFill>
                <a:latin typeface="Times New Roman" panose="02020603050405020304" pitchFamily="18" charset="0"/>
                <a:cs typeface="Times New Roman" panose="02020603050405020304" pitchFamily="18" charset="0"/>
              </a:rPr>
              <a:t>Nhắc</a:t>
            </a:r>
            <a:r>
              <a:rPr lang="en-US" sz="2400" b="1" u="sng" dirty="0">
                <a:solidFill>
                  <a:schemeClr val="tx1"/>
                </a:solidFill>
                <a:latin typeface="Times New Roman" panose="02020603050405020304" pitchFamily="18" charset="0"/>
                <a:cs typeface="Times New Roman" panose="02020603050405020304" pitchFamily="18" charset="0"/>
              </a:rPr>
              <a:t> </a:t>
            </a:r>
            <a:r>
              <a:rPr lang="en-US" sz="2400" b="1" u="sng" dirty="0" err="1">
                <a:solidFill>
                  <a:schemeClr val="tx1"/>
                </a:solidFill>
                <a:latin typeface="Times New Roman" panose="02020603050405020304" pitchFamily="18" charset="0"/>
                <a:cs typeface="Times New Roman" panose="02020603050405020304" pitchFamily="18" charset="0"/>
              </a:rPr>
              <a:t>lại</a:t>
            </a:r>
            <a:r>
              <a:rPr lang="en-US" sz="2400" b="1" u="sng" dirty="0">
                <a:solidFill>
                  <a:schemeClr val="tx1"/>
                </a:solidFill>
                <a:latin typeface="Times New Roman" panose="02020603050405020304" pitchFamily="18" charset="0"/>
                <a:cs typeface="Times New Roman" panose="02020603050405020304" pitchFamily="18" charset="0"/>
              </a:rPr>
              <a:t> </a:t>
            </a:r>
            <a:r>
              <a:rPr lang="en-US" sz="2400" b="1" u="sng" dirty="0" err="1">
                <a:solidFill>
                  <a:schemeClr val="tx1"/>
                </a:solidFill>
                <a:latin typeface="Times New Roman" panose="02020603050405020304" pitchFamily="18" charset="0"/>
                <a:cs typeface="Times New Roman" panose="02020603050405020304" pitchFamily="18" charset="0"/>
              </a:rPr>
              <a:t>kiến</a:t>
            </a:r>
            <a:r>
              <a:rPr lang="en-US" sz="2400" b="1" u="sng" dirty="0">
                <a:solidFill>
                  <a:schemeClr val="tx1"/>
                </a:solidFill>
                <a:latin typeface="Times New Roman" panose="02020603050405020304" pitchFamily="18" charset="0"/>
                <a:cs typeface="Times New Roman" panose="02020603050405020304" pitchFamily="18" charset="0"/>
              </a:rPr>
              <a:t> </a:t>
            </a:r>
            <a:r>
              <a:rPr lang="en-US" sz="2400" b="1" u="sng" dirty="0" err="1">
                <a:solidFill>
                  <a:schemeClr val="tx1"/>
                </a:solidFill>
                <a:latin typeface="Times New Roman" panose="02020603050405020304" pitchFamily="18" charset="0"/>
                <a:cs typeface="Times New Roman" panose="02020603050405020304" pitchFamily="18" charset="0"/>
              </a:rPr>
              <a:t>thức</a:t>
            </a:r>
            <a:r>
              <a:rPr lang="en-US" sz="2400" b="1" u="sng" dirty="0">
                <a:solidFill>
                  <a:schemeClr val="tx1"/>
                </a:solidFill>
                <a:latin typeface="Times New Roman" panose="02020603050405020304" pitchFamily="18" charset="0"/>
                <a:cs typeface="Times New Roman" panose="02020603050405020304" pitchFamily="18" charset="0"/>
              </a:rPr>
              <a:t>:</a:t>
            </a:r>
          </a:p>
          <a:p>
            <a:pPr algn="just">
              <a:lnSpc>
                <a:spcPct val="150000"/>
              </a:lnSpc>
              <a:buFont typeface="Times New Roman" panose="02020603050405020304" pitchFamily="18" charset="0"/>
              <a:buChar char="‽"/>
            </a:pPr>
            <a:r>
              <a:rPr lang="en-US" sz="2400" dirty="0">
                <a:solidFill>
                  <a:schemeClr val="tx1"/>
                </a:solidFill>
                <a:latin typeface="Times New Roman" panose="02020603050405020304" pitchFamily="18" charset="0"/>
                <a:cs typeface="Times New Roman" panose="02020603050405020304" pitchFamily="18" charset="0"/>
              </a:rPr>
              <a:t>Tr</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err="1">
                <a:solidFill>
                  <a:schemeClr val="tx1"/>
                </a:solidFill>
                <a:latin typeface="Times New Roman" panose="02020603050405020304" pitchFamily="18" charset="0"/>
                <a:cs typeface="Times New Roman" panose="02020603050405020304" pitchFamily="18" charset="0"/>
              </a:rPr>
              <a:t>ớc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cuộc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khởi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nghĩa</a:t>
            </a:r>
            <a:r>
              <a:rPr lang="en-US" sz="2400" dirty="0">
                <a:solidFill>
                  <a:schemeClr val="tx1"/>
                </a:solidFill>
                <a:latin typeface="Times New Roman" panose="02020603050405020304" pitchFamily="18" charset="0"/>
                <a:cs typeface="Times New Roman" panose="02020603050405020304" pitchFamily="18" charset="0"/>
              </a:rPr>
              <a:t> Hai </a:t>
            </a:r>
            <a:r>
              <a:rPr lang="en-US" sz="2400" dirty="0" err="1">
                <a:solidFill>
                  <a:schemeClr val="tx1"/>
                </a:solidFill>
                <a:latin typeface="Times New Roman" panose="02020603050405020304" pitchFamily="18" charset="0"/>
                <a:cs typeface="Times New Roman" panose="02020603050405020304" pitchFamily="18" charset="0"/>
              </a:rPr>
              <a:t>Bà</a:t>
            </a:r>
            <a:r>
              <a:rPr lang="en-US" sz="2400" dirty="0">
                <a:solidFill>
                  <a:schemeClr val="tx1"/>
                </a:solidFill>
                <a:latin typeface="Times New Roman" panose="02020603050405020304" pitchFamily="18" charset="0"/>
                <a:cs typeface="Times New Roman" panose="02020603050405020304" pitchFamily="18" charset="0"/>
              </a:rPr>
              <a:t> Tr</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a:solidFill>
                  <a:schemeClr val="tx1"/>
                </a:solidFill>
                <a:latin typeface="Times New Roman" panose="02020603050405020304" pitchFamily="18" charset="0"/>
                <a:cs typeface="Times New Roman" panose="02020603050405020304" pitchFamily="18" charset="0"/>
              </a:rPr>
              <a:t>ng, </a:t>
            </a:r>
            <a:r>
              <a:rPr lang="en-US" sz="2400" dirty="0" err="1">
                <a:solidFill>
                  <a:schemeClr val="tx1"/>
                </a:solidFill>
                <a:latin typeface="Times New Roman" panose="02020603050405020304" pitchFamily="18" charset="0"/>
                <a:cs typeface="Times New Roman" panose="02020603050405020304" pitchFamily="18" charset="0"/>
              </a:rPr>
              <a:t>nhà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Hán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đã</a:t>
            </a:r>
            <a:r>
              <a:rPr lang="en-US" sz="2400" dirty="0">
                <a:solidFill>
                  <a:schemeClr val="tx1"/>
                </a:solidFill>
                <a:latin typeface="Times New Roman" panose="02020603050405020304" pitchFamily="18" charset="0"/>
                <a:cs typeface="Times New Roman" panose="02020603050405020304" pitchFamily="18" charset="0"/>
              </a:rPr>
              <a:t> chia </a:t>
            </a:r>
            <a:r>
              <a:rPr lang="en-US" sz="2400" dirty="0" err="1">
                <a:solidFill>
                  <a:schemeClr val="tx1"/>
                </a:solidFill>
                <a:latin typeface="Times New Roman" panose="02020603050405020304" pitchFamily="18" charset="0"/>
                <a:cs typeface="Times New Roman" panose="02020603050405020304" pitchFamily="18" charset="0"/>
              </a:rPr>
              <a:t>Âu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thành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những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quận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nào</a:t>
            </a:r>
            <a:r>
              <a:rPr lang="en-US" sz="2400" dirty="0">
                <a:solidFill>
                  <a:schemeClr val="tx1"/>
                </a:solidFill>
                <a:latin typeface="Times New Roman" panose="02020603050405020304" pitchFamily="18" charset="0"/>
                <a:cs typeface="Times New Roman" panose="02020603050405020304" pitchFamily="18" charset="0"/>
              </a:rPr>
              <a:t>?</a:t>
            </a:r>
          </a:p>
          <a:p>
            <a:pPr algn="just">
              <a:lnSpc>
                <a:spcPct val="150000"/>
              </a:lnSpc>
              <a:buFont typeface="Times New Roman" panose="02020603050405020304" pitchFamily="18" charset="0"/>
              <a:buChar char="‽"/>
            </a:pPr>
            <a:r>
              <a:rPr lang="en-US" sz="2400" dirty="0" err="1">
                <a:solidFill>
                  <a:schemeClr val="tx1"/>
                </a:solidFill>
                <a:latin typeface="Times New Roman" panose="02020603050405020304" pitchFamily="18" charset="0"/>
                <a:cs typeface="Times New Roman" panose="02020603050405020304" pitchFamily="18" charset="0"/>
              </a:rPr>
              <a:t>Nhà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Hán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cử</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nào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cai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quản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Huyện</a:t>
            </a:r>
            <a:r>
              <a:rPr lang="en-US" sz="2400" dirty="0">
                <a:solidFill>
                  <a:schemeClr val="tx1"/>
                </a:solidFill>
                <a:latin typeface="Times New Roman" panose="02020603050405020304" pitchFamily="18" charset="0"/>
                <a:cs typeface="Times New Roman" panose="02020603050405020304" pitchFamily="18" charset="0"/>
              </a:rPr>
              <a:t>?</a:t>
            </a:r>
          </a:p>
          <a:p>
            <a:pPr marL="0" indent="0">
              <a:buNone/>
            </a:pPr>
            <a:endParaRPr lang="en-US" dirty="0"/>
          </a:p>
          <a:p>
            <a:pPr marL="0" indent="0">
              <a:buNone/>
            </a:pPr>
            <a:endParaRPr lang="en-US" dirty="0"/>
          </a:p>
        </p:txBody>
      </p:sp>
      <p:sp>
        <p:nvSpPr>
          <p:cNvPr id="5" name="Content Placeholder 4">
            <a:extLst>
              <a:ext uri="{FF2B5EF4-FFF2-40B4-BE49-F238E27FC236}">
                <a16:creationId xmlns:a16="http://schemas.microsoft.com/office/drawing/2014/main" id="{11721237-0F40-44C0-B847-0C49098BAE0A}"/>
              </a:ext>
            </a:extLst>
          </p:cNvPr>
          <p:cNvSpPr>
            <a:spLocks noGrp="1"/>
          </p:cNvSpPr>
          <p:nvPr>
            <p:ph sz="half" idx="2"/>
          </p:nvPr>
        </p:nvSpPr>
        <p:spPr>
          <a:xfrm>
            <a:off x="6255030" y="2145348"/>
            <a:ext cx="5830954" cy="4414478"/>
          </a:xfrm>
        </p:spPr>
        <p:txBody>
          <a:bodyPr>
            <a:normAutofit/>
          </a:bodyPr>
          <a:lstStyle/>
          <a:p>
            <a:pPr algn="just"/>
            <a:r>
              <a:rPr lang="en-US" sz="2400" b="1" u="sng" dirty="0" err="1">
                <a:solidFill>
                  <a:schemeClr val="tx1"/>
                </a:solidFill>
                <a:latin typeface="Times New Roman" panose="02020603050405020304" pitchFamily="18" charset="0"/>
                <a:cs typeface="Times New Roman" panose="02020603050405020304" pitchFamily="18" charset="0"/>
              </a:rPr>
              <a:t>Đọc</a:t>
            </a:r>
            <a:r>
              <a:rPr lang="en-US" sz="2400" b="1" u="sng" dirty="0">
                <a:solidFill>
                  <a:schemeClr val="tx1"/>
                </a:solidFill>
                <a:latin typeface="Times New Roman" panose="02020603050405020304" pitchFamily="18" charset="0"/>
                <a:cs typeface="Times New Roman" panose="02020603050405020304" pitchFamily="18" charset="0"/>
              </a:rPr>
              <a:t> </a:t>
            </a:r>
            <a:r>
              <a:rPr lang="en-US" sz="2400" b="1" u="sng" dirty="0" err="1">
                <a:solidFill>
                  <a:schemeClr val="tx1"/>
                </a:solidFill>
                <a:latin typeface="Times New Roman" panose="02020603050405020304" pitchFamily="18" charset="0"/>
                <a:cs typeface="Times New Roman" panose="02020603050405020304" pitchFamily="18" charset="0"/>
              </a:rPr>
              <a:t>sgk</a:t>
            </a:r>
            <a:r>
              <a:rPr lang="en-US" sz="2400" b="1" u="sng" dirty="0">
                <a:solidFill>
                  <a:schemeClr val="tx1"/>
                </a:solidFill>
                <a:latin typeface="Times New Roman" panose="02020603050405020304" pitchFamily="18" charset="0"/>
                <a:cs typeface="Times New Roman" panose="02020603050405020304" pitchFamily="18" charset="0"/>
              </a:rPr>
              <a:t>/32, 53 </a:t>
            </a:r>
            <a:r>
              <a:rPr lang="en-US" sz="2400" b="1" u="sng" dirty="0" err="1">
                <a:solidFill>
                  <a:schemeClr val="tx1"/>
                </a:solidFill>
                <a:latin typeface="Times New Roman" panose="02020603050405020304" pitchFamily="18" charset="0"/>
                <a:cs typeface="Times New Roman" panose="02020603050405020304" pitchFamily="18" charset="0"/>
              </a:rPr>
              <a:t>và</a:t>
            </a:r>
            <a:r>
              <a:rPr lang="en-US" sz="2400" b="1" u="sng" dirty="0">
                <a:solidFill>
                  <a:schemeClr val="tx1"/>
                </a:solidFill>
                <a:latin typeface="Times New Roman" panose="02020603050405020304" pitchFamily="18" charset="0"/>
                <a:cs typeface="Times New Roman" panose="02020603050405020304" pitchFamily="18" charset="0"/>
              </a:rPr>
              <a:t> </a:t>
            </a:r>
            <a:r>
              <a:rPr lang="en-US" sz="2400" b="1" u="sng" dirty="0" err="1">
                <a:solidFill>
                  <a:schemeClr val="tx1"/>
                </a:solidFill>
                <a:latin typeface="Times New Roman" panose="02020603050405020304" pitchFamily="18" charset="0"/>
                <a:cs typeface="Times New Roman" panose="02020603050405020304" pitchFamily="18" charset="0"/>
              </a:rPr>
              <a:t>trả</a:t>
            </a:r>
            <a:r>
              <a:rPr lang="en-US" sz="2400" b="1" u="sng" dirty="0">
                <a:solidFill>
                  <a:schemeClr val="tx1"/>
                </a:solidFill>
                <a:latin typeface="Times New Roman" panose="02020603050405020304" pitchFamily="18" charset="0"/>
                <a:cs typeface="Times New Roman" panose="02020603050405020304" pitchFamily="18" charset="0"/>
              </a:rPr>
              <a:t> </a:t>
            </a:r>
            <a:r>
              <a:rPr lang="en-US" sz="2400" b="1" u="sng" dirty="0" err="1">
                <a:solidFill>
                  <a:schemeClr val="tx1"/>
                </a:solidFill>
                <a:latin typeface="Times New Roman" panose="02020603050405020304" pitchFamily="18" charset="0"/>
                <a:cs typeface="Times New Roman" panose="02020603050405020304" pitchFamily="18" charset="0"/>
              </a:rPr>
              <a:t>lời</a:t>
            </a:r>
            <a:r>
              <a:rPr lang="en-US" sz="2400" b="1" u="sng" dirty="0">
                <a:solidFill>
                  <a:schemeClr val="tx1"/>
                </a:solidFill>
                <a:latin typeface="Times New Roman" panose="02020603050405020304" pitchFamily="18" charset="0"/>
                <a:cs typeface="Times New Roman" panose="02020603050405020304" pitchFamily="18" charset="0"/>
              </a:rPr>
              <a:t> </a:t>
            </a:r>
            <a:r>
              <a:rPr lang="en-US" sz="2400" b="1" u="sng" dirty="0" err="1">
                <a:solidFill>
                  <a:schemeClr val="tx1"/>
                </a:solidFill>
                <a:latin typeface="Times New Roman" panose="02020603050405020304" pitchFamily="18" charset="0"/>
                <a:cs typeface="Times New Roman" panose="02020603050405020304" pitchFamily="18" charset="0"/>
              </a:rPr>
              <a:t>câu</a:t>
            </a:r>
            <a:r>
              <a:rPr lang="en-US" sz="2400" b="1" u="sng" dirty="0">
                <a:solidFill>
                  <a:schemeClr val="tx1"/>
                </a:solidFill>
                <a:latin typeface="Times New Roman" panose="02020603050405020304" pitchFamily="18" charset="0"/>
                <a:cs typeface="Times New Roman" panose="02020603050405020304" pitchFamily="18" charset="0"/>
              </a:rPr>
              <a:t> </a:t>
            </a:r>
            <a:r>
              <a:rPr lang="en-US" sz="2400" b="1" u="sng" dirty="0" err="1">
                <a:solidFill>
                  <a:schemeClr val="tx1"/>
                </a:solidFill>
                <a:latin typeface="Times New Roman" panose="02020603050405020304" pitchFamily="18" charset="0"/>
                <a:cs typeface="Times New Roman" panose="02020603050405020304" pitchFamily="18" charset="0"/>
              </a:rPr>
              <a:t>hỏi</a:t>
            </a:r>
            <a:endParaRPr lang="en-US" sz="2400" b="1" u="sng" dirty="0">
              <a:solidFill>
                <a:schemeClr val="tx1"/>
              </a:solidFill>
              <a:latin typeface="Times New Roman" panose="02020603050405020304" pitchFamily="18" charset="0"/>
              <a:cs typeface="Times New Roman" panose="02020603050405020304" pitchFamily="18" charset="0"/>
            </a:endParaRPr>
          </a:p>
          <a:p>
            <a:pPr algn="just">
              <a:lnSpc>
                <a:spcPct val="150000"/>
              </a:lnSpc>
              <a:buFont typeface="Times New Roman" panose="02020603050405020304" pitchFamily="18" charset="0"/>
              <a:buChar char="‽"/>
            </a:pPr>
            <a:r>
              <a:rPr lang="en-US" sz="2400" dirty="0" err="1">
                <a:solidFill>
                  <a:schemeClr val="tx1"/>
                </a:solidFill>
                <a:latin typeface="Times New Roman" panose="02020603050405020304" pitchFamily="18" charset="0"/>
                <a:cs typeface="Times New Roman" panose="02020603050405020304" pitchFamily="18" charset="0"/>
              </a:rPr>
              <a:t>Vì</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sao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sau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cuộc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khởi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nghĩa</a:t>
            </a:r>
            <a:r>
              <a:rPr lang="en-US" sz="2400" dirty="0">
                <a:solidFill>
                  <a:schemeClr val="tx1"/>
                </a:solidFill>
                <a:latin typeface="Times New Roman" panose="02020603050405020304" pitchFamily="18" charset="0"/>
                <a:cs typeface="Times New Roman" panose="02020603050405020304" pitchFamily="18" charset="0"/>
              </a:rPr>
              <a:t> Hai </a:t>
            </a:r>
            <a:r>
              <a:rPr lang="en-US" sz="2400" dirty="0" err="1">
                <a:solidFill>
                  <a:schemeClr val="tx1"/>
                </a:solidFill>
                <a:latin typeface="Times New Roman" panose="02020603050405020304" pitchFamily="18" charset="0"/>
                <a:cs typeface="Times New Roman" panose="02020603050405020304" pitchFamily="18" charset="0"/>
              </a:rPr>
              <a:t>Bà</a:t>
            </a:r>
            <a:r>
              <a:rPr lang="en-US" sz="2400" dirty="0">
                <a:solidFill>
                  <a:schemeClr val="tx1"/>
                </a:solidFill>
                <a:latin typeface="Times New Roman" panose="02020603050405020304" pitchFamily="18" charset="0"/>
                <a:cs typeface="Times New Roman" panose="02020603050405020304" pitchFamily="18" charset="0"/>
              </a:rPr>
              <a:t> Tr</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a:solidFill>
                  <a:schemeClr val="tx1"/>
                </a:solidFill>
                <a:latin typeface="Times New Roman" panose="02020603050405020304" pitchFamily="18" charset="0"/>
                <a:cs typeface="Times New Roman" panose="02020603050405020304" pitchFamily="18" charset="0"/>
              </a:rPr>
              <a:t>ng, </a:t>
            </a:r>
            <a:r>
              <a:rPr lang="en-US" sz="2400" dirty="0" err="1">
                <a:solidFill>
                  <a:schemeClr val="tx1"/>
                </a:solidFill>
                <a:latin typeface="Times New Roman" panose="02020603050405020304" pitchFamily="18" charset="0"/>
                <a:cs typeface="Times New Roman" panose="02020603050405020304" pitchFamily="18" charset="0"/>
              </a:rPr>
              <a:t>nhà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Hán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lại</a:t>
            </a:r>
            <a:r>
              <a:rPr lang="en-US" sz="2400" dirty="0">
                <a:solidFill>
                  <a:schemeClr val="tx1"/>
                </a:solidFill>
                <a:latin typeface="Times New Roman" panose="02020603050405020304" pitchFamily="18" charset="0"/>
                <a:cs typeface="Times New Roman" panose="02020603050405020304" pitchFamily="18" charset="0"/>
              </a:rPr>
              <a:t> đ</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a:solidFill>
                  <a:schemeClr val="tx1"/>
                </a:solidFill>
                <a:latin typeface="Times New Roman" panose="02020603050405020304" pitchFamily="18" charset="0"/>
                <a:cs typeface="Times New Roman" panose="02020603050405020304" pitchFamily="18" charset="0"/>
              </a:rPr>
              <a:t>a ng</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err="1">
                <a:solidFill>
                  <a:schemeClr val="tx1"/>
                </a:solidFill>
                <a:latin typeface="Times New Roman" panose="02020603050405020304" pitchFamily="18" charset="0"/>
                <a:cs typeface="Times New Roman" panose="02020603050405020304" pitchFamily="18" charset="0"/>
              </a:rPr>
              <a:t>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Hán</a:t>
            </a:r>
            <a:r>
              <a:rPr lang="en-US" sz="2400" dirty="0">
                <a:solidFill>
                  <a:schemeClr val="tx1"/>
                </a:solidFill>
                <a:latin typeface="Times New Roman" panose="02020603050405020304" pitchFamily="18" charset="0"/>
                <a:cs typeface="Times New Roman" panose="02020603050405020304" pitchFamily="18" charset="0"/>
              </a:rPr>
              <a:t> sang </a:t>
            </a:r>
            <a:r>
              <a:rPr lang="en-US" sz="2400" dirty="0" err="1">
                <a:solidFill>
                  <a:schemeClr val="tx1"/>
                </a:solidFill>
                <a:latin typeface="Times New Roman" panose="02020603050405020304" pitchFamily="18" charset="0"/>
                <a:cs typeface="Times New Roman" panose="02020603050405020304" pitchFamily="18" charset="0"/>
              </a:rPr>
              <a:t>thay</a:t>
            </a:r>
            <a:r>
              <a:rPr lang="en-US" sz="2400" dirty="0">
                <a:solidFill>
                  <a:schemeClr val="tx1"/>
                </a:solidFill>
                <a:latin typeface="Times New Roman" panose="02020603050405020304" pitchFamily="18" charset="0"/>
                <a:cs typeface="Times New Roman" panose="02020603050405020304" pitchFamily="18" charset="0"/>
              </a:rPr>
              <a:t> ng</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err="1">
                <a:solidFill>
                  <a:schemeClr val="tx1"/>
                </a:solidFill>
                <a:latin typeface="Times New Roman" panose="02020603050405020304" pitchFamily="18" charset="0"/>
                <a:cs typeface="Times New Roman" panose="02020603050405020304" pitchFamily="18" charset="0"/>
              </a:rPr>
              <a:t>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Việt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trực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tiếp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cai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quản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Huyện</a:t>
            </a:r>
            <a:r>
              <a:rPr lang="en-US" sz="2400" dirty="0">
                <a:solidFill>
                  <a:schemeClr val="tx1"/>
                </a:solidFill>
                <a:latin typeface="Times New Roman" panose="02020603050405020304" pitchFamily="18" charset="0"/>
                <a:cs typeface="Times New Roman" panose="02020603050405020304" pitchFamily="18" charset="0"/>
              </a:rPr>
              <a:t>?</a:t>
            </a:r>
          </a:p>
          <a:p>
            <a:pPr algn="just">
              <a:lnSpc>
                <a:spcPct val="150000"/>
              </a:lnSpc>
              <a:buFont typeface="Times New Roman" panose="02020603050405020304" pitchFamily="18" charset="0"/>
              <a:buChar char="‽"/>
            </a:pPr>
            <a:r>
              <a:rPr lang="en-US" sz="2400" dirty="0" err="1">
                <a:solidFill>
                  <a:schemeClr val="tx1"/>
                </a:solidFill>
                <a:latin typeface="Times New Roman" panose="02020603050405020304" pitchFamily="18" charset="0"/>
                <a:cs typeface="Times New Roman" panose="02020603050405020304" pitchFamily="18" charset="0"/>
              </a:rPr>
              <a:t>Hãy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kể</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chính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sách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bọn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đô</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hộ</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đất</a:t>
            </a:r>
            <a:r>
              <a:rPr lang="en-US" sz="2400" dirty="0">
                <a:solidFill>
                  <a:schemeClr val="tx1"/>
                </a:solidFill>
                <a:latin typeface="Times New Roman" panose="02020603050405020304" pitchFamily="18" charset="0"/>
                <a:cs typeface="Times New Roman" panose="02020603050405020304" pitchFamily="18" charset="0"/>
              </a:rPr>
              <a:t> n</a:t>
            </a:r>
            <a:r>
              <a:rPr lang="vi-VN" sz="2400" dirty="0">
                <a:solidFill>
                  <a:schemeClr val="tx1"/>
                </a:solidFill>
                <a:latin typeface="Times New Roman" panose="02020603050405020304" pitchFamily="18" charset="0"/>
                <a:cs typeface="Times New Roman" panose="02020603050405020304" pitchFamily="18" charset="0"/>
              </a:rPr>
              <a:t>ư</a:t>
            </a:r>
            <a:r>
              <a:rPr lang="en-US" sz="2400" dirty="0" err="1">
                <a:solidFill>
                  <a:schemeClr val="tx1"/>
                </a:solidFill>
                <a:latin typeface="Times New Roman" panose="02020603050405020304" pitchFamily="18" charset="0"/>
                <a:cs typeface="Times New Roman" panose="02020603050405020304" pitchFamily="18" charset="0"/>
              </a:rPr>
              <a:t>ớc</a:t>
            </a:r>
            <a:r>
              <a:rPr lang="en-US" sz="2400" dirty="0">
                <a:solidFill>
                  <a:schemeClr val="tx1"/>
                </a:solidFill>
                <a:latin typeface="Times New Roman" panose="02020603050405020304" pitchFamily="18" charset="0"/>
                <a:cs typeface="Times New Roman" panose="02020603050405020304" pitchFamily="18" charset="0"/>
              </a:rPr>
              <a:t> ta?</a:t>
            </a:r>
          </a:p>
        </p:txBody>
      </p:sp>
    </p:spTree>
    <p:extLst>
      <p:ext uri="{BB962C8B-B14F-4D97-AF65-F5344CB8AC3E}">
        <p14:creationId xmlns:p14="http://schemas.microsoft.com/office/powerpoint/2010/main" val="367660361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 calcmode="lin" valueType="num">
                                      <p:cBhvr additive="base">
                                        <p:cTn id="3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6E7DD-4714-4DA8-8513-D9B7BB5F41D9}"/>
              </a:ext>
            </a:extLst>
          </p:cNvPr>
          <p:cNvSpPr>
            <a:spLocks noGrp="1"/>
          </p:cNvSpPr>
          <p:nvPr>
            <p:ph type="title"/>
          </p:nvPr>
        </p:nvSpPr>
        <p:spPr>
          <a:xfrm>
            <a:off x="1423721" y="41564"/>
            <a:ext cx="10394207" cy="1108364"/>
          </a:xfrm>
        </p:spPr>
        <p:txBody>
          <a:bodyPr>
            <a:normAutofit/>
          </a:bodyPr>
          <a:lstStyle/>
          <a:p>
            <a:pPr algn="ctr"/>
            <a:r>
              <a:rPr lang="en-US" sz="3200" b="1" u="sng" dirty="0">
                <a:solidFill>
                  <a:srgbClr val="C00000"/>
                </a:solidFill>
                <a:latin typeface="Times New Roman" panose="02020603050405020304" pitchFamily="18" charset="0"/>
                <a:cs typeface="Times New Roman" panose="02020603050405020304" pitchFamily="18" charset="0"/>
              </a:rPr>
              <a:t>1. </a:t>
            </a:r>
            <a:r>
              <a:rPr lang="en-US" sz="3200" b="1" u="sng" dirty="0" err="1">
                <a:solidFill>
                  <a:srgbClr val="C00000"/>
                </a:solidFill>
                <a:latin typeface="Times New Roman" panose="02020603050405020304" pitchFamily="18" charset="0"/>
                <a:cs typeface="Times New Roman" panose="02020603050405020304" pitchFamily="18" charset="0"/>
              </a:rPr>
              <a:t>Chế</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độ</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cai</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trị</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của</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các</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triều</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đại</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phong</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kiến</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ph</a:t>
            </a:r>
            <a:r>
              <a:rPr lang="vi-VN" sz="3200" b="1" u="sng" dirty="0">
                <a:solidFill>
                  <a:srgbClr val="C00000"/>
                </a:solidFill>
                <a:latin typeface="Times New Roman" panose="02020603050405020304" pitchFamily="18" charset="0"/>
                <a:cs typeface="Times New Roman" panose="02020603050405020304" pitchFamily="18" charset="0"/>
              </a:rPr>
              <a:t>ư</a:t>
            </a:r>
            <a:r>
              <a:rPr lang="en-US" sz="3200" b="1" u="sng" dirty="0" err="1">
                <a:solidFill>
                  <a:srgbClr val="C00000"/>
                </a:solidFill>
                <a:latin typeface="Times New Roman" panose="02020603050405020304" pitchFamily="18" charset="0"/>
                <a:cs typeface="Times New Roman" panose="02020603050405020304" pitchFamily="18" charset="0"/>
              </a:rPr>
              <a:t>ơng</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Bắc</a:t>
            </a:r>
            <a:br>
              <a:rPr lang="en-US" sz="3200" b="1" u="sng" dirty="0">
                <a:solidFill>
                  <a:srgbClr val="C00000"/>
                </a:solidFill>
                <a:latin typeface="Times New Roman" panose="02020603050405020304" pitchFamily="18" charset="0"/>
                <a:cs typeface="Times New Roman" panose="02020603050405020304" pitchFamily="18" charset="0"/>
              </a:rPr>
            </a:br>
            <a:r>
              <a:rPr lang="en-US" sz="2800" b="1" dirty="0">
                <a:solidFill>
                  <a:srgbClr val="C00000"/>
                </a:solidFill>
                <a:latin typeface="Times New Roman" panose="02020603050405020304" pitchFamily="18" charset="0"/>
                <a:cs typeface="Times New Roman" panose="02020603050405020304" pitchFamily="18" charset="0"/>
              </a:rPr>
              <a:t>(HS GHI VÀO TẬP)</a:t>
            </a:r>
            <a:endParaRPr lang="en-US" sz="2800" dirty="0"/>
          </a:p>
        </p:txBody>
      </p:sp>
      <p:sp>
        <p:nvSpPr>
          <p:cNvPr id="4" name="Content Placeholder 3">
            <a:extLst>
              <a:ext uri="{FF2B5EF4-FFF2-40B4-BE49-F238E27FC236}">
                <a16:creationId xmlns:a16="http://schemas.microsoft.com/office/drawing/2014/main" id="{2F56686E-1DD1-4C13-A79F-C1A9A7DA2C48}"/>
              </a:ext>
            </a:extLst>
          </p:cNvPr>
          <p:cNvSpPr>
            <a:spLocks noGrp="1"/>
          </p:cNvSpPr>
          <p:nvPr>
            <p:ph sz="half" idx="1"/>
          </p:nvPr>
        </p:nvSpPr>
        <p:spPr>
          <a:xfrm>
            <a:off x="1052945" y="595746"/>
            <a:ext cx="11319163" cy="2538538"/>
          </a:xfrm>
        </p:spPr>
        <p:txBody>
          <a:bodyPr>
            <a:noAutofit/>
          </a:bodyPr>
          <a:lstStyle/>
          <a:p>
            <a:pPr marL="0" lvl="0" indent="0" algn="just" defTabSz="914400" eaLnBrk="0" fontAlgn="base" hangingPunct="0">
              <a:spcBef>
                <a:spcPct val="0"/>
              </a:spcBef>
              <a:spcAft>
                <a:spcPct val="0"/>
              </a:spcAft>
              <a:buClrTx/>
              <a:buNone/>
            </a:pPr>
            <a:endParaRPr lang="en-US" altLang="en-US" sz="2400" b="1" dirty="0">
              <a:solidFill>
                <a:schemeClr val="tx1"/>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q"/>
            </a:pPr>
            <a:r>
              <a:rPr lang="en-US" sz="2000" b="1" dirty="0" err="1">
                <a:solidFill>
                  <a:schemeClr val="tx1"/>
                </a:solidFill>
                <a:latin typeface="Times New Roman" panose="02020603050405020304" pitchFamily="18" charset="0"/>
                <a:cs typeface="Times New Roman" panose="02020603050405020304" pitchFamily="18" charset="0"/>
              </a:rPr>
              <a:t>Chính</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trị</a:t>
            </a:r>
            <a:endParaRPr lang="en-US" sz="2000" b="1" dirty="0">
              <a:solidFill>
                <a:schemeClr val="tx1"/>
              </a:solidFill>
              <a:latin typeface="Times New Roman" panose="02020603050405020304" pitchFamily="18" charset="0"/>
              <a:cs typeface="Times New Roman" panose="02020603050405020304" pitchFamily="18" charset="0"/>
            </a:endParaRPr>
          </a:p>
          <a:p>
            <a:pPr marL="969963" algn="just">
              <a:lnSpc>
                <a:spcPct val="150000"/>
              </a:lnSpc>
              <a:buFont typeface="Wingdings" panose="05000000000000000000" pitchFamily="2" charset="2"/>
              <a:buChar char="ü"/>
            </a:pPr>
            <a:r>
              <a:rPr lang="en-US" sz="2000" dirty="0" err="1">
                <a:solidFill>
                  <a:schemeClr val="tx1"/>
                </a:solidFill>
                <a:latin typeface="Times New Roman" panose="02020603050405020304" pitchFamily="18" charset="0"/>
                <a:cs typeface="Times New Roman" panose="02020603050405020304" pitchFamily="18" charset="0"/>
              </a:rPr>
              <a:t>Đầu</a:t>
            </a:r>
            <a:r>
              <a:rPr lang="en-US" sz="2000" dirty="0">
                <a:solidFill>
                  <a:schemeClr val="tx1"/>
                </a:solidFill>
                <a:latin typeface="Times New Roman" panose="02020603050405020304" pitchFamily="18" charset="0"/>
                <a:cs typeface="Times New Roman" panose="02020603050405020304" pitchFamily="18" charset="0"/>
              </a:rPr>
              <a:t> TK III, </a:t>
            </a:r>
            <a:r>
              <a:rPr lang="en-US" sz="2000" dirty="0" err="1">
                <a:solidFill>
                  <a:schemeClr val="tx1"/>
                </a:solidFill>
                <a:latin typeface="Times New Roman" panose="02020603050405020304" pitchFamily="18" charset="0"/>
                <a:cs typeface="Times New Roman" panose="02020603050405020304" pitchFamily="18" charset="0"/>
              </a:rPr>
              <a:t>nhà</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Ngô</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đặt</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tên</a:t>
            </a:r>
            <a:r>
              <a:rPr lang="en-US" sz="2000" dirty="0">
                <a:solidFill>
                  <a:schemeClr val="tx1"/>
                </a:solidFill>
                <a:latin typeface="Times New Roman" panose="02020603050405020304" pitchFamily="18" charset="0"/>
                <a:cs typeface="Times New Roman" panose="02020603050405020304" pitchFamily="18" charset="0"/>
              </a:rPr>
              <a:t> n</a:t>
            </a:r>
            <a:r>
              <a:rPr lang="vi-VN" sz="2000" dirty="0">
                <a:solidFill>
                  <a:schemeClr val="tx1"/>
                </a:solidFill>
                <a:latin typeface="Times New Roman" panose="02020603050405020304" pitchFamily="18" charset="0"/>
                <a:cs typeface="Times New Roman" panose="02020603050405020304" pitchFamily="18" charset="0"/>
              </a:rPr>
              <a:t>ư</a:t>
            </a:r>
            <a:r>
              <a:rPr lang="en-US" sz="2000" dirty="0" err="1">
                <a:solidFill>
                  <a:schemeClr val="tx1"/>
                </a:solidFill>
                <a:latin typeface="Times New Roman" panose="02020603050405020304" pitchFamily="18" charset="0"/>
                <a:cs typeface="Times New Roman" panose="02020603050405020304" pitchFamily="18" charset="0"/>
              </a:rPr>
              <a:t>ớc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Âu</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Lạc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cũ</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là</a:t>
            </a:r>
            <a:r>
              <a:rPr lang="en-US" sz="2000" dirty="0">
                <a:solidFill>
                  <a:schemeClr val="tx1"/>
                </a:solidFill>
                <a:latin typeface="Times New Roman" panose="02020603050405020304" pitchFamily="18" charset="0"/>
                <a:cs typeface="Times New Roman" panose="02020603050405020304" pitchFamily="18" charset="0"/>
              </a:rPr>
              <a:t> ….., </a:t>
            </a:r>
            <a:r>
              <a:rPr lang="en-US" sz="2000" dirty="0" err="1">
                <a:solidFill>
                  <a:schemeClr val="tx1"/>
                </a:solidFill>
                <a:latin typeface="Times New Roman" panose="02020603050405020304" pitchFamily="18" charset="0"/>
                <a:cs typeface="Times New Roman" panose="02020603050405020304" pitchFamily="18" charset="0"/>
              </a:rPr>
              <a:t>gồm</a:t>
            </a:r>
            <a:r>
              <a:rPr lang="en-US" sz="2000" dirty="0">
                <a:solidFill>
                  <a:schemeClr val="tx1"/>
                </a:solidFill>
                <a:latin typeface="Times New Roman" panose="02020603050405020304" pitchFamily="18" charset="0"/>
                <a:cs typeface="Times New Roman" panose="02020603050405020304" pitchFamily="18" charset="0"/>
              </a:rPr>
              <a:t> 3 </a:t>
            </a:r>
            <a:r>
              <a:rPr lang="en-US" sz="2000" dirty="0" err="1">
                <a:solidFill>
                  <a:schemeClr val="tx1"/>
                </a:solidFill>
                <a:latin typeface="Times New Roman" panose="02020603050405020304" pitchFamily="18" charset="0"/>
                <a:cs typeface="Times New Roman" panose="02020603050405020304" pitchFamily="18" charset="0"/>
              </a:rPr>
              <a:t>quận</a:t>
            </a:r>
            <a:r>
              <a:rPr lang="en-US" sz="2000" dirty="0">
                <a:solidFill>
                  <a:schemeClr val="tx1"/>
                </a:solidFill>
                <a:latin typeface="Times New Roman" panose="02020603050405020304" pitchFamily="18" charset="0"/>
                <a:cs typeface="Times New Roman" panose="02020603050405020304" pitchFamily="18" charset="0"/>
              </a:rPr>
              <a:t> (…….,……..,……)</a:t>
            </a:r>
          </a:p>
          <a:p>
            <a:pPr marL="969963" algn="just">
              <a:lnSpc>
                <a:spcPct val="150000"/>
              </a:lnSpc>
              <a:buFont typeface="Wingdings" panose="05000000000000000000" pitchFamily="2" charset="2"/>
              <a:buChar char="ü"/>
            </a:pPr>
            <a:r>
              <a:rPr lang="en-US" sz="2000" dirty="0">
                <a:solidFill>
                  <a:schemeClr val="tx1"/>
                </a:solidFill>
                <a:latin typeface="Times New Roman" panose="02020603050405020304" pitchFamily="18" charset="0"/>
                <a:cs typeface="Times New Roman" panose="02020603050405020304" pitchFamily="18" charset="0"/>
              </a:rPr>
              <a:t>Đ</a:t>
            </a:r>
            <a:r>
              <a:rPr lang="vi-VN" sz="2000" dirty="0">
                <a:solidFill>
                  <a:schemeClr val="tx1"/>
                </a:solidFill>
                <a:latin typeface="Times New Roman" panose="02020603050405020304" pitchFamily="18" charset="0"/>
                <a:cs typeface="Times New Roman" panose="02020603050405020304" pitchFamily="18" charset="0"/>
              </a:rPr>
              <a:t>ư</a:t>
            </a:r>
            <a:r>
              <a:rPr lang="en-US" sz="2000" dirty="0">
                <a:solidFill>
                  <a:schemeClr val="tx1"/>
                </a:solidFill>
                <a:latin typeface="Times New Roman" panose="02020603050405020304" pitchFamily="18" charset="0"/>
                <a:cs typeface="Times New Roman" panose="02020603050405020304" pitchFamily="18" charset="0"/>
              </a:rPr>
              <a:t>a ng</a:t>
            </a:r>
            <a:r>
              <a:rPr lang="vi-VN" sz="2000" dirty="0">
                <a:solidFill>
                  <a:schemeClr val="tx1"/>
                </a:solidFill>
                <a:latin typeface="Times New Roman" panose="02020603050405020304" pitchFamily="18" charset="0"/>
                <a:cs typeface="Times New Roman" panose="02020603050405020304" pitchFamily="18" charset="0"/>
              </a:rPr>
              <a:t>ư</a:t>
            </a:r>
            <a:r>
              <a:rPr lang="en-US" sz="2000" dirty="0" err="1">
                <a:solidFill>
                  <a:schemeClr val="tx1"/>
                </a:solidFill>
                <a:latin typeface="Times New Roman" panose="02020603050405020304" pitchFamily="18" charset="0"/>
                <a:cs typeface="Times New Roman" panose="02020603050405020304" pitchFamily="18" charset="0"/>
              </a:rPr>
              <a:t>ời</a:t>
            </a:r>
            <a:r>
              <a:rPr lang="en-US" sz="2000" dirty="0">
                <a:solidFill>
                  <a:schemeClr val="tx1"/>
                </a:solidFill>
                <a:latin typeface="Times New Roman" panose="02020603050405020304" pitchFamily="18" charset="0"/>
                <a:cs typeface="Times New Roman" panose="02020603050405020304" pitchFamily="18" charset="0"/>
              </a:rPr>
              <a:t>…….sang </a:t>
            </a:r>
            <a:r>
              <a:rPr lang="en-US" sz="2000" dirty="0" err="1">
                <a:solidFill>
                  <a:schemeClr val="tx1"/>
                </a:solidFill>
                <a:latin typeface="Times New Roman" panose="02020603050405020304" pitchFamily="18" charset="0"/>
                <a:cs typeface="Times New Roman" panose="02020603050405020304" pitchFamily="18" charset="0"/>
              </a:rPr>
              <a:t>thay</a:t>
            </a:r>
            <a:r>
              <a:rPr lang="en-US" sz="2000" dirty="0">
                <a:solidFill>
                  <a:schemeClr val="tx1"/>
                </a:solidFill>
                <a:latin typeface="Times New Roman" panose="02020603050405020304" pitchFamily="18" charset="0"/>
                <a:cs typeface="Times New Roman" panose="02020603050405020304" pitchFamily="18" charset="0"/>
              </a:rPr>
              <a:t> ng</a:t>
            </a:r>
            <a:r>
              <a:rPr lang="vi-VN" sz="2000" dirty="0">
                <a:solidFill>
                  <a:schemeClr val="tx1"/>
                </a:solidFill>
                <a:latin typeface="Times New Roman" panose="02020603050405020304" pitchFamily="18" charset="0"/>
                <a:cs typeface="Times New Roman" panose="02020603050405020304" pitchFamily="18" charset="0"/>
              </a:rPr>
              <a:t>ư</a:t>
            </a:r>
            <a:r>
              <a:rPr lang="en-US" sz="2000" dirty="0" err="1">
                <a:solidFill>
                  <a:schemeClr val="tx1"/>
                </a:solidFill>
                <a:latin typeface="Times New Roman" panose="02020603050405020304" pitchFamily="18" charset="0"/>
                <a:cs typeface="Times New Roman" panose="02020603050405020304" pitchFamily="18" charset="0"/>
              </a:rPr>
              <a:t>ời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Việt</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trực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tiếp</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cai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quản</a:t>
            </a:r>
            <a:r>
              <a:rPr lang="en-US" sz="2000" dirty="0">
                <a:solidFill>
                  <a:schemeClr val="tx1"/>
                </a:solidFill>
                <a:latin typeface="Times New Roman" panose="02020603050405020304" pitchFamily="18" charset="0"/>
                <a:cs typeface="Times New Roman" panose="02020603050405020304" pitchFamily="18" charset="0"/>
              </a:rPr>
              <a:t>……..</a:t>
            </a:r>
          </a:p>
        </p:txBody>
      </p:sp>
      <p:sp>
        <p:nvSpPr>
          <p:cNvPr id="5" name="Content Placeholder 4">
            <a:extLst>
              <a:ext uri="{FF2B5EF4-FFF2-40B4-BE49-F238E27FC236}">
                <a16:creationId xmlns:a16="http://schemas.microsoft.com/office/drawing/2014/main" id="{A226553A-7DD9-4B2F-A9E9-9FF385D03CA8}"/>
              </a:ext>
            </a:extLst>
          </p:cNvPr>
          <p:cNvSpPr>
            <a:spLocks noGrp="1"/>
          </p:cNvSpPr>
          <p:nvPr>
            <p:ph sz="half" idx="2"/>
          </p:nvPr>
        </p:nvSpPr>
        <p:spPr>
          <a:xfrm>
            <a:off x="1052945" y="2621113"/>
            <a:ext cx="10903528" cy="3930553"/>
          </a:xfrm>
        </p:spPr>
        <p:txBody>
          <a:bodyPr>
            <a:normAutofit fontScale="92500" lnSpcReduction="10000"/>
          </a:bodyPr>
          <a:lstStyle/>
          <a:p>
            <a:pPr>
              <a:lnSpc>
                <a:spcPct val="150000"/>
              </a:lnSpc>
              <a:buFont typeface="Wingdings" panose="05000000000000000000" pitchFamily="2" charset="2"/>
              <a:buChar char="q"/>
            </a:pPr>
            <a:r>
              <a:rPr lang="en-US" sz="2200" b="1" u="sng" dirty="0" err="1">
                <a:solidFill>
                  <a:schemeClr val="tx1"/>
                </a:solidFill>
                <a:latin typeface="Times New Roman" panose="02020603050405020304" pitchFamily="18" charset="0"/>
                <a:cs typeface="Times New Roman" panose="02020603050405020304" pitchFamily="18" charset="0"/>
              </a:rPr>
              <a:t>Kinh</a:t>
            </a:r>
            <a:r>
              <a:rPr lang="en-US" sz="2200" b="1" u="sng" dirty="0">
                <a:solidFill>
                  <a:schemeClr val="tx1"/>
                </a:solidFill>
                <a:latin typeface="Times New Roman" panose="02020603050405020304" pitchFamily="18" charset="0"/>
                <a:cs typeface="Times New Roman" panose="02020603050405020304" pitchFamily="18" charset="0"/>
              </a:rPr>
              <a:t> </a:t>
            </a:r>
            <a:r>
              <a:rPr lang="en-US" sz="2200" b="1" u="sng" dirty="0" err="1">
                <a:solidFill>
                  <a:schemeClr val="tx1"/>
                </a:solidFill>
                <a:latin typeface="Times New Roman" panose="02020603050405020304" pitchFamily="18" charset="0"/>
                <a:cs typeface="Times New Roman" panose="02020603050405020304" pitchFamily="18" charset="0"/>
              </a:rPr>
              <a:t>tế</a:t>
            </a:r>
            <a:r>
              <a:rPr lang="en-US" sz="2200" b="1" u="sng" dirty="0">
                <a:solidFill>
                  <a:schemeClr val="tx1"/>
                </a:solidFill>
                <a:latin typeface="Times New Roman" panose="02020603050405020304" pitchFamily="18" charset="0"/>
                <a:cs typeface="Times New Roman" panose="02020603050405020304" pitchFamily="18" charset="0"/>
              </a:rPr>
              <a:t>:</a:t>
            </a:r>
            <a:endParaRPr lang="en-US" sz="2200" b="1" dirty="0">
              <a:solidFill>
                <a:schemeClr val="tx1"/>
              </a:solidFill>
              <a:latin typeface="Times New Roman" panose="02020603050405020304" pitchFamily="18" charset="0"/>
              <a:cs typeface="Times New Roman" panose="02020603050405020304" pitchFamily="18" charset="0"/>
            </a:endParaRPr>
          </a:p>
          <a:p>
            <a:pPr marL="969963">
              <a:lnSpc>
                <a:spcPct val="150000"/>
              </a:lnSpc>
              <a:buFont typeface="Wingdings" panose="05000000000000000000" pitchFamily="2" charset="2"/>
              <a:buChar char="ü"/>
            </a:pPr>
            <a:r>
              <a:rPr lang="en-US" sz="2200" dirty="0" err="1">
                <a:solidFill>
                  <a:schemeClr val="tx1"/>
                </a:solidFill>
                <a:latin typeface="Times New Roman" panose="02020603050405020304" pitchFamily="18" charset="0"/>
                <a:cs typeface="Times New Roman" panose="02020603050405020304" pitchFamily="18" charset="0"/>
              </a:rPr>
              <a:t>Nhân</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dân</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Châu</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Giao</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phải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chịu</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nhiều</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thứ</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thuế</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nhất</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là</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thuế</a:t>
            </a:r>
            <a:r>
              <a:rPr lang="en-US" sz="2200" dirty="0">
                <a:solidFill>
                  <a:schemeClr val="tx1"/>
                </a:solidFill>
                <a:latin typeface="Times New Roman" panose="02020603050405020304" pitchFamily="18" charset="0"/>
                <a:cs typeface="Times New Roman" panose="02020603050405020304" pitchFamily="18" charset="0"/>
              </a:rPr>
              <a:t> ….. </a:t>
            </a:r>
            <a:r>
              <a:rPr lang="en-US" sz="2200" dirty="0" err="1">
                <a:solidFill>
                  <a:schemeClr val="tx1"/>
                </a:solidFill>
                <a:latin typeface="Times New Roman" panose="02020603050405020304" pitchFamily="18" charset="0"/>
                <a:cs typeface="Times New Roman" panose="02020603050405020304" pitchFamily="18" charset="0"/>
              </a:rPr>
              <a:t>và</a:t>
            </a:r>
            <a:r>
              <a:rPr lang="en-US" sz="2200" dirty="0">
                <a:solidFill>
                  <a:schemeClr val="tx1"/>
                </a:solidFill>
                <a:latin typeface="Times New Roman" panose="02020603050405020304" pitchFamily="18" charset="0"/>
                <a:cs typeface="Times New Roman" panose="02020603050405020304" pitchFamily="18" charset="0"/>
              </a:rPr>
              <a:t> …...).</a:t>
            </a:r>
          </a:p>
          <a:p>
            <a:pPr marL="969963">
              <a:lnSpc>
                <a:spcPct val="150000"/>
              </a:lnSpc>
              <a:buFont typeface="Wingdings" panose="05000000000000000000" pitchFamily="2" charset="2"/>
              <a:buChar char="ü"/>
            </a:pPr>
            <a:r>
              <a:rPr lang="en-US" sz="2200" dirty="0">
                <a:solidFill>
                  <a:schemeClr val="tx1"/>
                </a:solidFill>
                <a:latin typeface="Times New Roman" panose="02020603050405020304" pitchFamily="18" charset="0"/>
                <a:cs typeface="Times New Roman" panose="02020603050405020304" pitchFamily="18" charset="0"/>
              </a:rPr>
              <a:t>Lao </a:t>
            </a:r>
            <a:r>
              <a:rPr lang="en-US" sz="2200" dirty="0" err="1">
                <a:solidFill>
                  <a:schemeClr val="tx1"/>
                </a:solidFill>
                <a:latin typeface="Times New Roman" panose="02020603050405020304" pitchFamily="18" charset="0"/>
                <a:cs typeface="Times New Roman" panose="02020603050405020304" pitchFamily="18" charset="0"/>
              </a:rPr>
              <a:t>dịch</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và</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cống</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nạp</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nặng</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nề</a:t>
            </a:r>
            <a:r>
              <a:rPr lang="en-US" sz="2200" dirty="0">
                <a:solidFill>
                  <a:schemeClr val="tx1"/>
                </a:solidFill>
                <a:latin typeface="Times New Roman" panose="02020603050405020304" pitchFamily="18" charset="0"/>
                <a:cs typeface="Times New Roman" panose="02020603050405020304" pitchFamily="18" charset="0"/>
              </a:rPr>
              <a:t>.</a:t>
            </a:r>
          </a:p>
          <a:p>
            <a:pPr marL="401638" indent="-285750">
              <a:lnSpc>
                <a:spcPct val="150000"/>
              </a:lnSpc>
              <a:buFont typeface="Wingdings" panose="05000000000000000000" pitchFamily="2" charset="2"/>
              <a:buChar char="q"/>
            </a:pPr>
            <a:r>
              <a:rPr lang="en-US" sz="2200" b="1" u="sng" dirty="0" err="1">
                <a:solidFill>
                  <a:schemeClr val="tx1"/>
                </a:solidFill>
                <a:latin typeface="Times New Roman" panose="02020603050405020304" pitchFamily="18" charset="0"/>
                <a:cs typeface="Times New Roman" panose="02020603050405020304" pitchFamily="18" charset="0"/>
              </a:rPr>
              <a:t>Văn</a:t>
            </a:r>
            <a:r>
              <a:rPr lang="en-US" sz="2200" b="1" u="sng" dirty="0">
                <a:solidFill>
                  <a:schemeClr val="tx1"/>
                </a:solidFill>
                <a:latin typeface="Times New Roman" panose="02020603050405020304" pitchFamily="18" charset="0"/>
                <a:cs typeface="Times New Roman" panose="02020603050405020304" pitchFamily="18" charset="0"/>
              </a:rPr>
              <a:t> </a:t>
            </a:r>
            <a:r>
              <a:rPr lang="en-US" sz="2200" b="1" u="sng" dirty="0" err="1">
                <a:solidFill>
                  <a:schemeClr val="tx1"/>
                </a:solidFill>
                <a:latin typeface="Times New Roman" panose="02020603050405020304" pitchFamily="18" charset="0"/>
                <a:cs typeface="Times New Roman" panose="02020603050405020304" pitchFamily="18" charset="0"/>
              </a:rPr>
              <a:t>hoá</a:t>
            </a:r>
            <a:r>
              <a:rPr lang="en-US" sz="2200" b="1" u="sng" dirty="0">
                <a:solidFill>
                  <a:schemeClr val="tx1"/>
                </a:solidFill>
                <a:latin typeface="Times New Roman" panose="02020603050405020304" pitchFamily="18" charset="0"/>
                <a:cs typeface="Times New Roman" panose="02020603050405020304" pitchFamily="18" charset="0"/>
              </a:rPr>
              <a:t>:</a:t>
            </a:r>
            <a:endParaRPr lang="en-US" sz="2200" b="1" dirty="0">
              <a:solidFill>
                <a:schemeClr val="tx1"/>
              </a:solidFill>
              <a:latin typeface="Times New Roman" panose="02020603050405020304" pitchFamily="18" charset="0"/>
              <a:cs typeface="Times New Roman" panose="02020603050405020304" pitchFamily="18" charset="0"/>
            </a:endParaRPr>
          </a:p>
          <a:p>
            <a:pPr marL="914400" lvl="0">
              <a:lnSpc>
                <a:spcPct val="150000"/>
              </a:lnSpc>
              <a:buFont typeface="Wingdings" panose="05000000000000000000" pitchFamily="2" charset="2"/>
              <a:buChar char="ü"/>
            </a:pPr>
            <a:r>
              <a:rPr lang="en-US" sz="2200" dirty="0" err="1">
                <a:solidFill>
                  <a:schemeClr val="tx1"/>
                </a:solidFill>
                <a:latin typeface="Times New Roman" panose="02020603050405020304" pitchFamily="18" charset="0"/>
                <a:cs typeface="Times New Roman" panose="02020603050405020304" pitchFamily="18" charset="0"/>
              </a:rPr>
              <a:t>Tiếp</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tục</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đưa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người</a:t>
            </a:r>
            <a:r>
              <a:rPr lang="en-US" sz="2200" dirty="0">
                <a:solidFill>
                  <a:schemeClr val="tx1"/>
                </a:solidFill>
                <a:latin typeface="Times New Roman" panose="02020603050405020304" pitchFamily="18" charset="0"/>
                <a:cs typeface="Times New Roman" panose="02020603050405020304" pitchFamily="18" charset="0"/>
              </a:rPr>
              <a:t> ….. sang </a:t>
            </a:r>
            <a:r>
              <a:rPr lang="en-US" sz="2200" dirty="0" err="1">
                <a:solidFill>
                  <a:schemeClr val="tx1"/>
                </a:solidFill>
                <a:latin typeface="Times New Roman" panose="02020603050405020304" pitchFamily="18" charset="0"/>
                <a:cs typeface="Times New Roman" panose="02020603050405020304" pitchFamily="18" charset="0"/>
              </a:rPr>
              <a:t>Giao</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Châu</a:t>
            </a:r>
            <a:endParaRPr lang="en-US" sz="2200" dirty="0">
              <a:solidFill>
                <a:schemeClr val="tx1"/>
              </a:solidFill>
              <a:latin typeface="Times New Roman" panose="02020603050405020304" pitchFamily="18" charset="0"/>
              <a:cs typeface="Times New Roman" panose="02020603050405020304" pitchFamily="18" charset="0"/>
            </a:endParaRPr>
          </a:p>
          <a:p>
            <a:pPr marL="914400" lvl="0">
              <a:lnSpc>
                <a:spcPct val="150000"/>
              </a:lnSpc>
              <a:buFont typeface="Wingdings" panose="05000000000000000000" pitchFamily="2" charset="2"/>
              <a:buChar char="ü"/>
            </a:pPr>
            <a:r>
              <a:rPr lang="en-US" sz="2200" dirty="0" err="1">
                <a:solidFill>
                  <a:schemeClr val="tx1"/>
                </a:solidFill>
                <a:latin typeface="Times New Roman" panose="02020603050405020304" pitchFamily="18" charset="0"/>
                <a:cs typeface="Times New Roman" panose="02020603050405020304" pitchFamily="18" charset="0"/>
              </a:rPr>
              <a:t>Buộc</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dân</a:t>
            </a:r>
            <a:r>
              <a:rPr lang="en-US" sz="2200" dirty="0">
                <a:solidFill>
                  <a:schemeClr val="tx1"/>
                </a:solidFill>
                <a:latin typeface="Times New Roman" panose="02020603050405020304" pitchFamily="18" charset="0"/>
                <a:cs typeface="Times New Roman" panose="02020603050405020304" pitchFamily="18" charset="0"/>
              </a:rPr>
              <a:t> ta </a:t>
            </a:r>
            <a:r>
              <a:rPr lang="en-US" sz="2200" dirty="0" err="1">
                <a:solidFill>
                  <a:schemeClr val="tx1"/>
                </a:solidFill>
                <a:latin typeface="Times New Roman" panose="02020603050405020304" pitchFamily="18" charset="0"/>
                <a:cs typeface="Times New Roman" panose="02020603050405020304" pitchFamily="18" charset="0"/>
              </a:rPr>
              <a:t>học</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chữ</a:t>
            </a:r>
            <a:r>
              <a:rPr lang="en-US" sz="2200" dirty="0">
                <a:solidFill>
                  <a:schemeClr val="tx1"/>
                </a:solidFill>
                <a:latin typeface="Times New Roman" panose="02020603050405020304" pitchFamily="18" charset="0"/>
                <a:cs typeface="Times New Roman" panose="02020603050405020304" pitchFamily="18" charset="0"/>
              </a:rPr>
              <a:t> ….., </a:t>
            </a:r>
            <a:r>
              <a:rPr lang="en-US" sz="2200" dirty="0" err="1">
                <a:solidFill>
                  <a:schemeClr val="tx1"/>
                </a:solidFill>
                <a:latin typeface="Times New Roman" panose="02020603050405020304" pitchFamily="18" charset="0"/>
                <a:cs typeface="Times New Roman" panose="02020603050405020304" pitchFamily="18" charset="0"/>
              </a:rPr>
              <a:t>tuân</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theo</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và</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của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người</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Hán</a:t>
            </a:r>
            <a:r>
              <a:rPr lang="en-US" sz="2200" dirty="0">
                <a:solidFill>
                  <a:schemeClr val="tx1"/>
                </a:solidFill>
                <a:latin typeface="Times New Roman" panose="02020603050405020304" pitchFamily="18" charset="0"/>
                <a:cs typeface="Times New Roman" panose="02020603050405020304" pitchFamily="18" charset="0"/>
              </a:rPr>
              <a:t>.</a:t>
            </a:r>
          </a:p>
          <a:p>
            <a:pPr marL="571500" lvl="0" indent="0">
              <a:lnSpc>
                <a:spcPct val="150000"/>
              </a:lnSpc>
              <a:buNone/>
            </a:pPr>
            <a:r>
              <a:rPr lang="en-US" sz="2200"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Nhằm</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đồng</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hóa</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dân</a:t>
            </a:r>
            <a:r>
              <a:rPr lang="en-US" sz="2200" dirty="0">
                <a:solidFill>
                  <a:schemeClr val="tx1"/>
                </a:solidFill>
                <a:latin typeface="Times New Roman" panose="02020603050405020304" pitchFamily="18" charset="0"/>
                <a:cs typeface="Times New Roman" panose="02020603050405020304" pitchFamily="18" charset="0"/>
              </a:rPr>
              <a:t> ta.</a:t>
            </a:r>
          </a:p>
          <a:p>
            <a:pPr marL="969963">
              <a:lnSpc>
                <a:spcPct val="150000"/>
              </a:lnSpc>
              <a:buFont typeface="Wingdings" panose="05000000000000000000" pitchFamily="2" charset="2"/>
              <a:buChar char="ü"/>
            </a:pPr>
            <a:endParaRPr lang="en-US" sz="2200" dirty="0">
              <a:solidFill>
                <a:schemeClr val="tx1"/>
              </a:solidFill>
              <a:latin typeface="Times New Roman" panose="02020603050405020304" pitchFamily="18" charset="0"/>
              <a:cs typeface="Times New Roman" panose="02020603050405020304" pitchFamily="18" charset="0"/>
            </a:endParaRPr>
          </a:p>
          <a:p>
            <a:pPr marL="627063" indent="0">
              <a:lnSpc>
                <a:spcPct val="150000"/>
              </a:lnSpc>
              <a:buNone/>
            </a:pPr>
            <a:endParaRPr lang="en-US" sz="2200"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q"/>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381659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fade">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fade">
                                      <p:cBhvr>
                                        <p:cTn id="27" dur="500"/>
                                        <p:tgtEl>
                                          <p:spTgt spid="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fade">
                                      <p:cBhvr>
                                        <p:cTn id="32" dur="500"/>
                                        <p:tgtEl>
                                          <p:spTgt spid="5">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Effect transition="in" filter="fade">
                                      <p:cBhvr>
                                        <p:cTn id="37" dur="5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fade">
                                      <p:cBhvr>
                                        <p:cTn id="42" dur="500"/>
                                        <p:tgtEl>
                                          <p:spTgt spid="5">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5" end="5"/>
                                            </p:txEl>
                                          </p:spTgt>
                                        </p:tgtEl>
                                        <p:attrNameLst>
                                          <p:attrName>style.visibility</p:attrName>
                                        </p:attrNameLst>
                                      </p:cBhvr>
                                      <p:to>
                                        <p:strVal val="visible"/>
                                      </p:to>
                                    </p:set>
                                    <p:animEffect transition="in" filter="fade">
                                      <p:cBhvr>
                                        <p:cTn id="47" dur="500"/>
                                        <p:tgtEl>
                                          <p:spTgt spid="5">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6" end="6"/>
                                            </p:txEl>
                                          </p:spTgt>
                                        </p:tgtEl>
                                        <p:attrNameLst>
                                          <p:attrName>style.visibility</p:attrName>
                                        </p:attrNameLst>
                                      </p:cBhvr>
                                      <p:to>
                                        <p:strVal val="visible"/>
                                      </p:to>
                                    </p:set>
                                    <p:animEffect transition="in" filter="fade">
                                      <p:cBhvr>
                                        <p:cTn id="5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3D4C6-AB64-4AFA-BF3D-EC1A99E828F0}"/>
              </a:ext>
            </a:extLst>
          </p:cNvPr>
          <p:cNvSpPr>
            <a:spLocks noGrp="1"/>
          </p:cNvSpPr>
          <p:nvPr>
            <p:ph type="title"/>
          </p:nvPr>
        </p:nvSpPr>
        <p:spPr>
          <a:xfrm>
            <a:off x="942108" y="0"/>
            <a:ext cx="11139055" cy="941454"/>
          </a:xfrm>
        </p:spPr>
        <p:txBody>
          <a:bodyPr>
            <a:normAutofit fontScale="90000"/>
          </a:bodyPr>
          <a:lstStyle/>
          <a:p>
            <a:pPr algn="ctr"/>
            <a:r>
              <a:rPr lang="en-US" b="1" u="sng" dirty="0">
                <a:solidFill>
                  <a:srgbClr val="C00000"/>
                </a:solidFill>
                <a:latin typeface="Times New Roman" panose="02020603050405020304" pitchFamily="18" charset="0"/>
                <a:cs typeface="Times New Roman" panose="02020603050405020304" pitchFamily="18" charset="0"/>
              </a:rPr>
              <a:t>2. </a:t>
            </a:r>
            <a:r>
              <a:rPr lang="en-US" b="1" u="sng" dirty="0" err="1">
                <a:solidFill>
                  <a:srgbClr val="C00000"/>
                </a:solidFill>
                <a:latin typeface="Times New Roman" panose="02020603050405020304" pitchFamily="18" charset="0"/>
                <a:cs typeface="Times New Roman" panose="02020603050405020304" pitchFamily="18" charset="0"/>
              </a:rPr>
              <a:t>Tình</a:t>
            </a:r>
            <a:r>
              <a:rPr lang="en-US" b="1" u="sng" dirty="0">
                <a:solidFill>
                  <a:srgbClr val="C00000"/>
                </a:solidFill>
                <a:latin typeface="Times New Roman" panose="02020603050405020304" pitchFamily="18" charset="0"/>
                <a:cs typeface="Times New Roman" panose="02020603050405020304" pitchFamily="18" charset="0"/>
              </a:rPr>
              <a:t> </a:t>
            </a:r>
            <a:r>
              <a:rPr lang="en-US" b="1" u="sng" dirty="0" err="1">
                <a:solidFill>
                  <a:srgbClr val="C00000"/>
                </a:solidFill>
                <a:latin typeface="Times New Roman" panose="02020603050405020304" pitchFamily="18" charset="0"/>
                <a:cs typeface="Times New Roman" panose="02020603050405020304" pitchFamily="18" charset="0"/>
              </a:rPr>
              <a:t>hình</a:t>
            </a:r>
            <a:r>
              <a:rPr lang="en-US" b="1" u="sng" dirty="0">
                <a:solidFill>
                  <a:srgbClr val="C00000"/>
                </a:solidFill>
                <a:latin typeface="Times New Roman" panose="02020603050405020304" pitchFamily="18" charset="0"/>
                <a:cs typeface="Times New Roman" panose="02020603050405020304" pitchFamily="18" charset="0"/>
              </a:rPr>
              <a:t> </a:t>
            </a:r>
            <a:r>
              <a:rPr lang="en-US" b="1" u="sng" dirty="0" err="1">
                <a:solidFill>
                  <a:srgbClr val="C00000"/>
                </a:solidFill>
                <a:latin typeface="Times New Roman" panose="02020603050405020304" pitchFamily="18" charset="0"/>
                <a:cs typeface="Times New Roman" panose="02020603050405020304" pitchFamily="18" charset="0"/>
              </a:rPr>
              <a:t>kinh</a:t>
            </a:r>
            <a:r>
              <a:rPr lang="en-US" b="1" u="sng" dirty="0">
                <a:solidFill>
                  <a:srgbClr val="C00000"/>
                </a:solidFill>
                <a:latin typeface="Times New Roman" panose="02020603050405020304" pitchFamily="18" charset="0"/>
                <a:cs typeface="Times New Roman" panose="02020603050405020304" pitchFamily="18" charset="0"/>
              </a:rPr>
              <a:t> </a:t>
            </a:r>
            <a:r>
              <a:rPr lang="en-US" b="1" u="sng" dirty="0" err="1">
                <a:solidFill>
                  <a:srgbClr val="C00000"/>
                </a:solidFill>
                <a:latin typeface="Times New Roman" panose="02020603050405020304" pitchFamily="18" charset="0"/>
                <a:cs typeface="Times New Roman" panose="02020603050405020304" pitchFamily="18" charset="0"/>
              </a:rPr>
              <a:t>tế</a:t>
            </a:r>
            <a:r>
              <a:rPr lang="en-US" b="1" u="sng" dirty="0">
                <a:solidFill>
                  <a:srgbClr val="C00000"/>
                </a:solidFill>
                <a:latin typeface="Times New Roman" panose="02020603050405020304" pitchFamily="18" charset="0"/>
                <a:cs typeface="Times New Roman" panose="02020603050405020304" pitchFamily="18" charset="0"/>
              </a:rPr>
              <a:t> n</a:t>
            </a:r>
            <a:r>
              <a:rPr lang="vi-VN" b="1" u="sng" dirty="0">
                <a:solidFill>
                  <a:srgbClr val="C00000"/>
                </a:solidFill>
                <a:latin typeface="Times New Roman" panose="02020603050405020304" pitchFamily="18" charset="0"/>
                <a:cs typeface="Times New Roman" panose="02020603050405020304" pitchFamily="18" charset="0"/>
              </a:rPr>
              <a:t>ư</a:t>
            </a:r>
            <a:r>
              <a:rPr lang="en-US" b="1" u="sng" dirty="0" err="1">
                <a:solidFill>
                  <a:srgbClr val="C00000"/>
                </a:solidFill>
                <a:latin typeface="Times New Roman" panose="02020603050405020304" pitchFamily="18" charset="0"/>
                <a:cs typeface="Times New Roman" panose="02020603050405020304" pitchFamily="18" charset="0"/>
              </a:rPr>
              <a:t>ớc</a:t>
            </a:r>
            <a:r>
              <a:rPr lang="en-US" b="1" u="sng" dirty="0">
                <a:solidFill>
                  <a:srgbClr val="C00000"/>
                </a:solidFill>
                <a:latin typeface="Times New Roman" panose="02020603050405020304" pitchFamily="18" charset="0"/>
                <a:cs typeface="Times New Roman" panose="02020603050405020304" pitchFamily="18" charset="0"/>
              </a:rPr>
              <a:t> ta </a:t>
            </a:r>
            <a:r>
              <a:rPr lang="en-US" b="1" u="sng" dirty="0" err="1">
                <a:solidFill>
                  <a:srgbClr val="C00000"/>
                </a:solidFill>
                <a:latin typeface="Times New Roman" panose="02020603050405020304" pitchFamily="18" charset="0"/>
                <a:cs typeface="Times New Roman" panose="02020603050405020304" pitchFamily="18" charset="0"/>
              </a:rPr>
              <a:t>từ</a:t>
            </a:r>
            <a:r>
              <a:rPr lang="en-US" b="1" u="sng" dirty="0">
                <a:solidFill>
                  <a:srgbClr val="C00000"/>
                </a:solidFill>
                <a:latin typeface="Times New Roman" panose="02020603050405020304" pitchFamily="18" charset="0"/>
                <a:cs typeface="Times New Roman" panose="02020603050405020304" pitchFamily="18" charset="0"/>
              </a:rPr>
              <a:t> TK I </a:t>
            </a:r>
            <a:r>
              <a:rPr lang="en-US" b="1" u="sng" dirty="0" err="1">
                <a:solidFill>
                  <a:srgbClr val="C00000"/>
                </a:solidFill>
                <a:latin typeface="Times New Roman" panose="02020603050405020304" pitchFamily="18" charset="0"/>
                <a:cs typeface="Times New Roman" panose="02020603050405020304" pitchFamily="18" charset="0"/>
              </a:rPr>
              <a:t>đến</a:t>
            </a:r>
            <a:r>
              <a:rPr lang="en-US" b="1" u="sng" dirty="0">
                <a:solidFill>
                  <a:srgbClr val="C00000"/>
                </a:solidFill>
                <a:latin typeface="Times New Roman" panose="02020603050405020304" pitchFamily="18" charset="0"/>
                <a:cs typeface="Times New Roman" panose="02020603050405020304" pitchFamily="18" charset="0"/>
              </a:rPr>
              <a:t> TK VI </a:t>
            </a:r>
            <a:r>
              <a:rPr lang="en-US" b="1" u="sng" dirty="0" err="1">
                <a:solidFill>
                  <a:srgbClr val="C00000"/>
                </a:solidFill>
                <a:latin typeface="Times New Roman" panose="02020603050405020304" pitchFamily="18" charset="0"/>
                <a:cs typeface="Times New Roman" panose="02020603050405020304" pitchFamily="18" charset="0"/>
              </a:rPr>
              <a:t>có</a:t>
            </a:r>
            <a:r>
              <a:rPr lang="en-US" b="1" u="sng" dirty="0">
                <a:solidFill>
                  <a:srgbClr val="C00000"/>
                </a:solidFill>
                <a:latin typeface="Times New Roman" panose="02020603050405020304" pitchFamily="18" charset="0"/>
                <a:cs typeface="Times New Roman" panose="02020603050405020304" pitchFamily="18" charset="0"/>
              </a:rPr>
              <a:t> </a:t>
            </a:r>
            <a:r>
              <a:rPr lang="en-US" b="1" u="sng" dirty="0" err="1">
                <a:solidFill>
                  <a:srgbClr val="C00000"/>
                </a:solidFill>
                <a:latin typeface="Times New Roman" panose="02020603050405020304" pitchFamily="18" charset="0"/>
                <a:cs typeface="Times New Roman" panose="02020603050405020304" pitchFamily="18" charset="0"/>
              </a:rPr>
              <a:t>gì</a:t>
            </a:r>
            <a:r>
              <a:rPr lang="en-US" b="1" u="sng" dirty="0">
                <a:solidFill>
                  <a:srgbClr val="C00000"/>
                </a:solidFill>
                <a:latin typeface="Times New Roman" panose="02020603050405020304" pitchFamily="18" charset="0"/>
                <a:cs typeface="Times New Roman" panose="02020603050405020304" pitchFamily="18" charset="0"/>
              </a:rPr>
              <a:t> </a:t>
            </a:r>
            <a:r>
              <a:rPr lang="en-US" b="1" u="sng" dirty="0" err="1">
                <a:solidFill>
                  <a:srgbClr val="C00000"/>
                </a:solidFill>
                <a:latin typeface="Times New Roman" panose="02020603050405020304" pitchFamily="18" charset="0"/>
                <a:cs typeface="Times New Roman" panose="02020603050405020304" pitchFamily="18" charset="0"/>
              </a:rPr>
              <a:t>thay</a:t>
            </a:r>
            <a:r>
              <a:rPr lang="en-US" b="1" u="sng" dirty="0">
                <a:solidFill>
                  <a:srgbClr val="C00000"/>
                </a:solidFill>
                <a:latin typeface="Times New Roman" panose="02020603050405020304" pitchFamily="18" charset="0"/>
                <a:cs typeface="Times New Roman" panose="02020603050405020304" pitchFamily="18" charset="0"/>
              </a:rPr>
              <a:t> </a:t>
            </a:r>
            <a:r>
              <a:rPr lang="en-US" b="1" u="sng" dirty="0" err="1">
                <a:solidFill>
                  <a:srgbClr val="C00000"/>
                </a:solidFill>
                <a:latin typeface="Times New Roman" panose="02020603050405020304" pitchFamily="18" charset="0"/>
                <a:cs typeface="Times New Roman" panose="02020603050405020304" pitchFamily="18" charset="0"/>
              </a:rPr>
              <a:t>đổi</a:t>
            </a:r>
            <a:r>
              <a:rPr lang="en-US" b="1" u="sng" dirty="0">
                <a:solidFill>
                  <a:srgbClr val="C00000"/>
                </a:solidFill>
                <a:latin typeface="Times New Roman" panose="02020603050405020304" pitchFamily="18" charset="0"/>
                <a:cs typeface="Times New Roman" panose="02020603050405020304" pitchFamily="18" charset="0"/>
              </a:rPr>
              <a:t>?</a:t>
            </a:r>
            <a:endParaRPr lang="en-US" dirty="0"/>
          </a:p>
        </p:txBody>
      </p:sp>
      <p:sp>
        <p:nvSpPr>
          <p:cNvPr id="3" name="Content Placeholder 2">
            <a:extLst>
              <a:ext uri="{FF2B5EF4-FFF2-40B4-BE49-F238E27FC236}">
                <a16:creationId xmlns:a16="http://schemas.microsoft.com/office/drawing/2014/main" id="{B871EB82-0CB2-46BD-B2BE-B3427700627E}"/>
              </a:ext>
            </a:extLst>
          </p:cNvPr>
          <p:cNvSpPr>
            <a:spLocks noGrp="1"/>
          </p:cNvSpPr>
          <p:nvPr>
            <p:ph sz="half" idx="1"/>
          </p:nvPr>
        </p:nvSpPr>
        <p:spPr>
          <a:xfrm>
            <a:off x="942109" y="1253835"/>
            <a:ext cx="11139055" cy="5202383"/>
          </a:xfrm>
        </p:spPr>
        <p:txBody>
          <a:bodyPr>
            <a:noAutofit/>
          </a:bodyPr>
          <a:lstStyle/>
          <a:p>
            <a:pPr algn="just">
              <a:lnSpc>
                <a:spcPct val="150000"/>
              </a:lnSpc>
            </a:pPr>
            <a:r>
              <a:rPr lang="en-US" sz="2400" b="1" dirty="0" err="1">
                <a:solidFill>
                  <a:schemeClr val="tx1"/>
                </a:solidFill>
                <a:latin typeface="Times New Roman" panose="02020603050405020304" pitchFamily="18" charset="0"/>
                <a:cs typeface="Times New Roman" panose="02020603050405020304" pitchFamily="18" charset="0"/>
              </a:rPr>
              <a:t>Những</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dấu</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hiệu</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chứng</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tỏ</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nông</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nghiệp</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Giao</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Châu</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đã</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đạt</a:t>
            </a:r>
            <a:r>
              <a:rPr lang="en-US" sz="2400" b="1" dirty="0">
                <a:solidFill>
                  <a:schemeClr val="tx1"/>
                </a:solidFill>
                <a:latin typeface="Times New Roman" panose="02020603050405020304" pitchFamily="18" charset="0"/>
                <a:cs typeface="Times New Roman" panose="02020603050405020304" pitchFamily="18" charset="0"/>
              </a:rPr>
              <a:t> đ</a:t>
            </a:r>
            <a:r>
              <a:rPr lang="vi-VN" sz="2400" b="1" dirty="0">
                <a:solidFill>
                  <a:schemeClr val="tx1"/>
                </a:solidFill>
                <a:latin typeface="Times New Roman" panose="02020603050405020304" pitchFamily="18" charset="0"/>
                <a:cs typeface="Times New Roman" panose="02020603050405020304" pitchFamily="18" charset="0"/>
              </a:rPr>
              <a:t>ư</a:t>
            </a:r>
            <a:r>
              <a:rPr lang="en-US" sz="2400" b="1" dirty="0" err="1">
                <a:solidFill>
                  <a:schemeClr val="tx1"/>
                </a:solidFill>
                <a:latin typeface="Times New Roman" panose="02020603050405020304" pitchFamily="18" charset="0"/>
                <a:cs typeface="Times New Roman" panose="02020603050405020304" pitchFamily="18" charset="0"/>
              </a:rPr>
              <a:t>ợc</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sự</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phát</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triển</a:t>
            </a:r>
            <a:r>
              <a:rPr lang="en-US" sz="2400" b="1" dirty="0">
                <a:solidFill>
                  <a:schemeClr val="tx1"/>
                </a:solidFill>
                <a:latin typeface="Times New Roman" panose="02020603050405020304" pitchFamily="18" charset="0"/>
                <a:cs typeface="Times New Roman" panose="02020603050405020304" pitchFamily="18" charset="0"/>
              </a:rPr>
              <a:t>:</a:t>
            </a:r>
          </a:p>
          <a:p>
            <a:pPr marL="858838" algn="just">
              <a:lnSpc>
                <a:spcPct val="150000"/>
              </a:lnSpc>
              <a:buFont typeface="Arial" panose="020B0604020202020204" pitchFamily="34" charset="0"/>
              <a:buChar char="•"/>
            </a:pPr>
            <a:r>
              <a:rPr lang="en-US" sz="2400" dirty="0" err="1">
                <a:solidFill>
                  <a:schemeClr val="tx1"/>
                </a:solidFill>
                <a:latin typeface="Times New Roman" panose="02020603050405020304" pitchFamily="18" charset="0"/>
                <a:cs typeface="Times New Roman" panose="02020603050405020304" pitchFamily="18" charset="0"/>
              </a:rPr>
              <a:t>Công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cụ</a:t>
            </a:r>
            <a:r>
              <a:rPr lang="en-US" sz="2400" dirty="0">
                <a:solidFill>
                  <a:schemeClr val="tx1"/>
                </a:solidFill>
                <a:latin typeface="Times New Roman" panose="02020603050405020304" pitchFamily="18" charset="0"/>
                <a:cs typeface="Times New Roman" panose="02020603050405020304" pitchFamily="18" charset="0"/>
              </a:rPr>
              <a:t> lao </a:t>
            </a:r>
            <a:r>
              <a:rPr lang="en-US" sz="2400" dirty="0" err="1">
                <a:solidFill>
                  <a:schemeClr val="tx1"/>
                </a:solidFill>
                <a:latin typeface="Times New Roman" panose="02020603050405020304" pitchFamily="18" charset="0"/>
                <a:cs typeface="Times New Roman" panose="02020603050405020304" pitchFamily="18" charset="0"/>
              </a:rPr>
              <a:t>động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phú</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rìu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cuốc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dao</a:t>
            </a:r>
            <a:r>
              <a:rPr lang="en-US" sz="2400" dirty="0">
                <a:solidFill>
                  <a:schemeClr val="tx1"/>
                </a:solidFill>
                <a:latin typeface="Times New Roman" panose="02020603050405020304" pitchFamily="18" charset="0"/>
                <a:cs typeface="Times New Roman" panose="02020603050405020304" pitchFamily="18" charset="0"/>
              </a:rPr>
              <a:t>….)</a:t>
            </a:r>
          </a:p>
          <a:p>
            <a:pPr marL="858838" algn="just">
              <a:lnSpc>
                <a:spcPct val="150000"/>
              </a:lnSpc>
              <a:buFont typeface="Arial" panose="020B0604020202020204" pitchFamily="34" charset="0"/>
              <a:buChar char="•"/>
            </a:pPr>
            <a:r>
              <a:rPr lang="en-US" sz="2400" dirty="0" err="1">
                <a:solidFill>
                  <a:schemeClr val="tx1"/>
                </a:solidFill>
                <a:latin typeface="Times New Roman" panose="02020603050405020304" pitchFamily="18" charset="0"/>
                <a:cs typeface="Times New Roman" panose="02020603050405020304" pitchFamily="18" charset="0"/>
              </a:rPr>
              <a:t>Trồng</a:t>
            </a:r>
            <a:r>
              <a:rPr lang="en-US" sz="2400" dirty="0">
                <a:solidFill>
                  <a:schemeClr val="tx1"/>
                </a:solidFill>
                <a:latin typeface="Times New Roman" panose="02020603050405020304" pitchFamily="18" charset="0"/>
                <a:cs typeface="Times New Roman" panose="02020603050405020304" pitchFamily="18" charset="0"/>
              </a:rPr>
              <a:t> 2 </a:t>
            </a:r>
            <a:r>
              <a:rPr lang="en-US" sz="2400" dirty="0" err="1">
                <a:solidFill>
                  <a:schemeClr val="tx1"/>
                </a:solidFill>
                <a:latin typeface="Times New Roman" panose="02020603050405020304" pitchFamily="18" charset="0"/>
                <a:cs typeface="Times New Roman" panose="02020603050405020304" pitchFamily="18" charset="0"/>
              </a:rPr>
              <a:t>vụ</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lúa</a:t>
            </a:r>
            <a:r>
              <a:rPr lang="en-US" sz="2400" dirty="0">
                <a:solidFill>
                  <a:schemeClr val="tx1"/>
                </a:solidFill>
                <a:latin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cs typeface="Times New Roman" panose="02020603050405020304" pitchFamily="18" charset="0"/>
              </a:rPr>
              <a:t>năm</a:t>
            </a:r>
            <a:endParaRPr lang="en-US" sz="2400" dirty="0">
              <a:solidFill>
                <a:schemeClr val="tx1"/>
              </a:solidFill>
              <a:latin typeface="Times New Roman" panose="02020603050405020304" pitchFamily="18" charset="0"/>
              <a:cs typeface="Times New Roman" panose="02020603050405020304" pitchFamily="18" charset="0"/>
            </a:endParaRPr>
          </a:p>
          <a:p>
            <a:pPr marL="858838" algn="just">
              <a:lnSpc>
                <a:spcPct val="150000"/>
              </a:lnSpc>
              <a:buFont typeface="Arial" panose="020B0604020202020204" pitchFamily="34" charset="0"/>
              <a:buChar char="•"/>
            </a:pP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đê</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phòng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lũ</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lụt</a:t>
            </a:r>
            <a:endParaRPr lang="en-US" sz="2400" dirty="0">
              <a:solidFill>
                <a:schemeClr val="tx1"/>
              </a:solidFill>
              <a:latin typeface="Times New Roman" panose="02020603050405020304" pitchFamily="18" charset="0"/>
              <a:cs typeface="Times New Roman" panose="02020603050405020304" pitchFamily="18" charset="0"/>
            </a:endParaRPr>
          </a:p>
          <a:p>
            <a:pPr marL="858838" algn="just">
              <a:lnSpc>
                <a:spcPct val="150000"/>
              </a:lnSpc>
              <a:buFont typeface="Arial" panose="020B0604020202020204" pitchFamily="34" charset="0"/>
              <a:buChar char="•"/>
            </a:pPr>
            <a:r>
              <a:rPr lang="en-US" sz="2400" dirty="0" err="1">
                <a:solidFill>
                  <a:schemeClr val="tx1"/>
                </a:solidFill>
                <a:latin typeface="Times New Roman" panose="02020603050405020304" pitchFamily="18" charset="0"/>
                <a:cs typeface="Times New Roman" panose="02020603050405020304" pitchFamily="18" charset="0"/>
              </a:rPr>
              <a:t>Kĩ</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thuật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trồng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trọt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phát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triển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nuôi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kiến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cành</a:t>
            </a:r>
            <a:r>
              <a:rPr lang="en-US" sz="2400" dirty="0">
                <a:solidFill>
                  <a:schemeClr val="tx1"/>
                </a:solidFill>
                <a:latin typeface="Times New Roman" panose="02020603050405020304" pitchFamily="18" charset="0"/>
                <a:cs typeface="Times New Roman" panose="02020603050405020304" pitchFamily="18" charset="0"/>
              </a:rPr>
              <a:t> cam </a:t>
            </a:r>
            <a:r>
              <a:rPr lang="en-US" sz="2400" dirty="0" err="1">
                <a:solidFill>
                  <a:schemeClr val="tx1"/>
                </a:solidFill>
                <a:latin typeface="Times New Roman" panose="02020603050405020304" pitchFamily="18" charset="0"/>
                <a:cs typeface="Times New Roman" panose="02020603050405020304" pitchFamily="18" charset="0"/>
              </a:rPr>
              <a:t>để</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diệt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sâu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bọ</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châm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đục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cây</a:t>
            </a:r>
            <a:r>
              <a:rPr lang="en-US" sz="2400" dirty="0">
                <a:solidFill>
                  <a:schemeClr val="tx1"/>
                </a:solidFill>
                <a:latin typeface="Times New Roman" panose="02020603050405020304" pitchFamily="18" charset="0"/>
                <a:cs typeface="Times New Roman" panose="02020603050405020304" pitchFamily="18" charset="0"/>
              </a:rPr>
              <a:t>)</a:t>
            </a:r>
          </a:p>
          <a:p>
            <a:pPr marL="0" indent="0" algn="just">
              <a:lnSpc>
                <a:spcPct val="150000"/>
              </a:lnSpc>
              <a:buNone/>
            </a:pPr>
            <a:r>
              <a:rPr lang="en-US" sz="2400" dirty="0">
                <a:solidFill>
                  <a:schemeClr val="tx1"/>
                </a:solidFill>
                <a:latin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cs typeface="Times New Roman" panose="02020603050405020304" pitchFamily="18" charset="0"/>
              </a:rPr>
              <a:t>tham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khảo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thêm</a:t>
            </a:r>
            <a:r>
              <a:rPr lang="en-US" sz="2400" dirty="0">
                <a:solidFill>
                  <a:schemeClr val="tx1"/>
                </a:solidFill>
                <a:latin typeface="Times New Roman" panose="02020603050405020304" pitchFamily="18" charset="0"/>
                <a:cs typeface="Times New Roman" panose="02020603050405020304" pitchFamily="18" charset="0"/>
              </a:rPr>
              <a:t>: </a:t>
            </a:r>
            <a:r>
              <a:rPr lang="en-US" sz="2400" i="1"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https://nongnghiep.vn/kien-vang-tru-sau-hai-cay-an-qua-d142400.html</a:t>
            </a:r>
            <a:r>
              <a:rPr lang="en-US" sz="2400" i="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4363946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400873-7332-4246-B12A-5B01CA7822DE}"/>
              </a:ext>
            </a:extLst>
          </p:cNvPr>
          <p:cNvSpPr>
            <a:spLocks noGrp="1"/>
          </p:cNvSpPr>
          <p:nvPr>
            <p:ph type="title"/>
          </p:nvPr>
        </p:nvSpPr>
        <p:spPr>
          <a:xfrm>
            <a:off x="514742" y="135522"/>
            <a:ext cx="11677258" cy="1083270"/>
          </a:xfrm>
        </p:spPr>
        <p:txBody>
          <a:bodyPr>
            <a:normAutofit/>
          </a:bodyPr>
          <a:lstStyle/>
          <a:p>
            <a:pPr algn="ctr"/>
            <a:r>
              <a:rPr lang="en-US" sz="3200" b="1" u="sng" dirty="0">
                <a:solidFill>
                  <a:srgbClr val="C00000"/>
                </a:solidFill>
                <a:latin typeface="Times New Roman" panose="02020603050405020304" pitchFamily="18" charset="0"/>
                <a:cs typeface="Times New Roman" panose="02020603050405020304" pitchFamily="18" charset="0"/>
              </a:rPr>
              <a:t>2. </a:t>
            </a:r>
            <a:r>
              <a:rPr lang="en-US" sz="3200" b="1" u="sng" dirty="0" err="1">
                <a:solidFill>
                  <a:srgbClr val="C00000"/>
                </a:solidFill>
                <a:latin typeface="Times New Roman" panose="02020603050405020304" pitchFamily="18" charset="0"/>
                <a:cs typeface="Times New Roman" panose="02020603050405020304" pitchFamily="18" charset="0"/>
              </a:rPr>
              <a:t>Tình</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hình</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kinh</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tế</a:t>
            </a:r>
            <a:r>
              <a:rPr lang="en-US" sz="3200" b="1" u="sng" dirty="0">
                <a:solidFill>
                  <a:srgbClr val="C00000"/>
                </a:solidFill>
                <a:latin typeface="Times New Roman" panose="02020603050405020304" pitchFamily="18" charset="0"/>
                <a:cs typeface="Times New Roman" panose="02020603050405020304" pitchFamily="18" charset="0"/>
              </a:rPr>
              <a:t> n</a:t>
            </a:r>
            <a:r>
              <a:rPr lang="vi-VN" sz="3200" b="1" u="sng" dirty="0">
                <a:solidFill>
                  <a:srgbClr val="C00000"/>
                </a:solidFill>
                <a:latin typeface="Times New Roman" panose="02020603050405020304" pitchFamily="18" charset="0"/>
                <a:cs typeface="Times New Roman" panose="02020603050405020304" pitchFamily="18" charset="0"/>
              </a:rPr>
              <a:t>ư</a:t>
            </a:r>
            <a:r>
              <a:rPr lang="en-US" sz="3200" b="1" u="sng" dirty="0" err="1">
                <a:solidFill>
                  <a:srgbClr val="C00000"/>
                </a:solidFill>
                <a:latin typeface="Times New Roman" panose="02020603050405020304" pitchFamily="18" charset="0"/>
                <a:cs typeface="Times New Roman" panose="02020603050405020304" pitchFamily="18" charset="0"/>
              </a:rPr>
              <a:t>ớc</a:t>
            </a:r>
            <a:r>
              <a:rPr lang="en-US" sz="3200" b="1" u="sng" dirty="0">
                <a:solidFill>
                  <a:srgbClr val="C00000"/>
                </a:solidFill>
                <a:latin typeface="Times New Roman" panose="02020603050405020304" pitchFamily="18" charset="0"/>
                <a:cs typeface="Times New Roman" panose="02020603050405020304" pitchFamily="18" charset="0"/>
              </a:rPr>
              <a:t> ta </a:t>
            </a:r>
            <a:r>
              <a:rPr lang="en-US" sz="3200" b="1" u="sng" dirty="0" err="1">
                <a:solidFill>
                  <a:srgbClr val="C00000"/>
                </a:solidFill>
                <a:latin typeface="Times New Roman" panose="02020603050405020304" pitchFamily="18" charset="0"/>
                <a:cs typeface="Times New Roman" panose="02020603050405020304" pitchFamily="18" charset="0"/>
              </a:rPr>
              <a:t>từ</a:t>
            </a:r>
            <a:r>
              <a:rPr lang="en-US" sz="3200" b="1" u="sng" dirty="0">
                <a:solidFill>
                  <a:srgbClr val="C00000"/>
                </a:solidFill>
                <a:latin typeface="Times New Roman" panose="02020603050405020304" pitchFamily="18" charset="0"/>
                <a:cs typeface="Times New Roman" panose="02020603050405020304" pitchFamily="18" charset="0"/>
              </a:rPr>
              <a:t> TK I </a:t>
            </a:r>
            <a:r>
              <a:rPr lang="en-US" sz="3200" b="1" u="sng" dirty="0" err="1">
                <a:solidFill>
                  <a:srgbClr val="C00000"/>
                </a:solidFill>
                <a:latin typeface="Times New Roman" panose="02020603050405020304" pitchFamily="18" charset="0"/>
                <a:cs typeface="Times New Roman" panose="02020603050405020304" pitchFamily="18" charset="0"/>
              </a:rPr>
              <a:t>đến</a:t>
            </a:r>
            <a:r>
              <a:rPr lang="en-US" sz="3200" b="1" u="sng" dirty="0">
                <a:solidFill>
                  <a:srgbClr val="C00000"/>
                </a:solidFill>
                <a:latin typeface="Times New Roman" panose="02020603050405020304" pitchFamily="18" charset="0"/>
                <a:cs typeface="Times New Roman" panose="02020603050405020304" pitchFamily="18" charset="0"/>
              </a:rPr>
              <a:t> TK VI </a:t>
            </a:r>
            <a:r>
              <a:rPr lang="en-US" sz="3200" b="1" u="sng" dirty="0" err="1">
                <a:solidFill>
                  <a:srgbClr val="C00000"/>
                </a:solidFill>
                <a:latin typeface="Times New Roman" panose="02020603050405020304" pitchFamily="18" charset="0"/>
                <a:cs typeface="Times New Roman" panose="02020603050405020304" pitchFamily="18" charset="0"/>
              </a:rPr>
              <a:t>có</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gì</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thay</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đổi</a:t>
            </a:r>
            <a:r>
              <a:rPr lang="en-US" sz="3200" b="1" u="sng" dirty="0">
                <a:solidFill>
                  <a:srgbClr val="C00000"/>
                </a:solidFill>
                <a:latin typeface="Times New Roman" panose="02020603050405020304" pitchFamily="18" charset="0"/>
                <a:cs typeface="Times New Roman" panose="02020603050405020304" pitchFamily="18" charset="0"/>
              </a:rPr>
              <a:t>?</a:t>
            </a:r>
            <a:endParaRPr lang="en-US" sz="3200" dirty="0"/>
          </a:p>
        </p:txBody>
      </p:sp>
      <p:sp>
        <p:nvSpPr>
          <p:cNvPr id="7" name="Content Placeholder 6">
            <a:extLst>
              <a:ext uri="{FF2B5EF4-FFF2-40B4-BE49-F238E27FC236}">
                <a16:creationId xmlns:a16="http://schemas.microsoft.com/office/drawing/2014/main" id="{78251611-E5A7-41CC-A9CE-977B3E239492}"/>
              </a:ext>
            </a:extLst>
          </p:cNvPr>
          <p:cNvSpPr>
            <a:spLocks noGrp="1"/>
          </p:cNvSpPr>
          <p:nvPr>
            <p:ph sz="half" idx="1"/>
          </p:nvPr>
        </p:nvSpPr>
        <p:spPr>
          <a:xfrm>
            <a:off x="1" y="1218384"/>
            <a:ext cx="6913418" cy="5504094"/>
          </a:xfrm>
        </p:spPr>
        <p:txBody>
          <a:bodyPr>
            <a:noAutofit/>
          </a:bodyPr>
          <a:lstStyle/>
          <a:p>
            <a:pPr algn="just">
              <a:lnSpc>
                <a:spcPct val="150000"/>
              </a:lnSpc>
            </a:pPr>
            <a:r>
              <a:rPr lang="en-US" sz="2200" b="1" dirty="0" err="1">
                <a:solidFill>
                  <a:schemeClr val="tx1"/>
                </a:solidFill>
                <a:latin typeface="Times New Roman" panose="02020603050405020304" pitchFamily="18" charset="0"/>
                <a:cs typeface="Times New Roman" panose="02020603050405020304" pitchFamily="18" charset="0"/>
              </a:rPr>
              <a:t>Nghề</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gốm</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cổ</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truyền</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của</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Giao</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châu</a:t>
            </a:r>
            <a:r>
              <a:rPr lang="en-US" sz="2200" b="1" dirty="0">
                <a:solidFill>
                  <a:schemeClr val="tx1"/>
                </a:solidFill>
                <a:latin typeface="Times New Roman" panose="02020603050405020304" pitchFamily="18" charset="0"/>
                <a:cs typeface="Times New Roman" panose="02020603050405020304" pitchFamily="18" charset="0"/>
              </a:rPr>
              <a:t> TK I – TK VI</a:t>
            </a:r>
          </a:p>
          <a:p>
            <a:pPr marL="803275" algn="just">
              <a:lnSpc>
                <a:spcPct val="150000"/>
              </a:lnSpc>
              <a:buFont typeface="Arial" panose="020B0604020202020204" pitchFamily="34" charset="0"/>
              <a:buChar char="•"/>
            </a:pPr>
            <a:r>
              <a:rPr lang="vi-VN" sz="2200" dirty="0">
                <a:solidFill>
                  <a:schemeClr val="tx1"/>
                </a:solidFill>
                <a:latin typeface="Times New Roman" panose="02020603050405020304" pitchFamily="18" charset="0"/>
                <a:cs typeface="Times New Roman" panose="02020603050405020304" pitchFamily="18" charset="0"/>
              </a:rPr>
              <a:t>Đặc điểm chính của hiện vật gốm men thời kỳ này đa phần có kích thước trung bình, men màu vàng nhạt, trắng nhạt hay xám</a:t>
            </a:r>
            <a:r>
              <a:rPr lang="en-US" sz="2200" dirty="0">
                <a:solidFill>
                  <a:schemeClr val="tx1"/>
                </a:solidFill>
                <a:latin typeface="Times New Roman" panose="02020603050405020304" pitchFamily="18" charset="0"/>
                <a:cs typeface="Times New Roman" panose="02020603050405020304" pitchFamily="18" charset="0"/>
              </a:rPr>
              <a:t>.</a:t>
            </a:r>
          </a:p>
          <a:p>
            <a:pPr marL="803275" algn="just">
              <a:lnSpc>
                <a:spcPct val="150000"/>
              </a:lnSpc>
              <a:buFont typeface="Arial" panose="020B0604020202020204" pitchFamily="34" charset="0"/>
              <a:buChar char="•"/>
            </a:pPr>
            <a:r>
              <a:rPr lang="en-US" sz="2200" dirty="0">
                <a:solidFill>
                  <a:schemeClr val="tx1"/>
                </a:solidFill>
                <a:latin typeface="Times New Roman" panose="02020603050405020304" pitchFamily="18" charset="0"/>
                <a:cs typeface="Times New Roman" panose="02020603050405020304" pitchFamily="18" charset="0"/>
              </a:rPr>
              <a:t>K</a:t>
            </a:r>
            <a:r>
              <a:rPr lang="vi-VN" sz="2200" dirty="0">
                <a:solidFill>
                  <a:schemeClr val="tx1"/>
                </a:solidFill>
                <a:latin typeface="Times New Roman" panose="02020603050405020304" pitchFamily="18" charset="0"/>
                <a:cs typeface="Times New Roman" panose="02020603050405020304" pitchFamily="18" charset="0"/>
              </a:rPr>
              <a:t>ỹ thuật chế tác chủ yếu được làm bằng khuôn, làm bằng tay rất ít, một số loại hình làm bằng bàn xoay như bát, hũ... </a:t>
            </a:r>
            <a:endParaRPr lang="en-US" sz="2200" dirty="0">
              <a:solidFill>
                <a:schemeClr val="tx1"/>
              </a:solidFill>
              <a:latin typeface="Times New Roman" panose="02020603050405020304" pitchFamily="18" charset="0"/>
              <a:cs typeface="Times New Roman" panose="02020603050405020304" pitchFamily="18" charset="0"/>
            </a:endParaRPr>
          </a:p>
          <a:p>
            <a:pPr marL="803275" algn="just">
              <a:lnSpc>
                <a:spcPct val="150000"/>
              </a:lnSpc>
              <a:buFont typeface="Arial" panose="020B0604020202020204" pitchFamily="34" charset="0"/>
              <a:buChar char="•"/>
            </a:pPr>
            <a:r>
              <a:rPr lang="vi-VN" sz="2200" dirty="0">
                <a:solidFill>
                  <a:schemeClr val="tx1"/>
                </a:solidFill>
                <a:latin typeface="Times New Roman" panose="02020603050405020304" pitchFamily="18" charset="0"/>
                <a:cs typeface="Times New Roman" panose="02020603050405020304" pitchFamily="18" charset="0"/>
              </a:rPr>
              <a:t>Các vò, hũ Hán thường in nổi ô trám lồng, hình thoi, hình chữ S. </a:t>
            </a:r>
            <a:endParaRPr lang="en-US" sz="2200" dirty="0">
              <a:solidFill>
                <a:schemeClr val="tx1"/>
              </a:solidFill>
              <a:latin typeface="Times New Roman" panose="02020603050405020304" pitchFamily="18" charset="0"/>
              <a:cs typeface="Times New Roman" panose="02020603050405020304" pitchFamily="18" charset="0"/>
            </a:endParaRPr>
          </a:p>
        </p:txBody>
      </p:sp>
      <p:pic>
        <p:nvPicPr>
          <p:cNvPr id="10" name="Content Placeholder 9">
            <a:extLst>
              <a:ext uri="{FF2B5EF4-FFF2-40B4-BE49-F238E27FC236}">
                <a16:creationId xmlns:a16="http://schemas.microsoft.com/office/drawing/2014/main" id="{0FB5991F-0896-498D-8717-018427020F58}"/>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094394" y="1345520"/>
            <a:ext cx="4313238" cy="3648280"/>
          </a:xfrm>
        </p:spPr>
      </p:pic>
      <p:sp>
        <p:nvSpPr>
          <p:cNvPr id="5" name="Rectangle 4">
            <a:extLst>
              <a:ext uri="{FF2B5EF4-FFF2-40B4-BE49-F238E27FC236}">
                <a16:creationId xmlns:a16="http://schemas.microsoft.com/office/drawing/2014/main" id="{28522E49-4F58-4132-A55D-DD3C28DE62A5}"/>
              </a:ext>
            </a:extLst>
          </p:cNvPr>
          <p:cNvSpPr/>
          <p:nvPr/>
        </p:nvSpPr>
        <p:spPr>
          <a:xfrm>
            <a:off x="3048000" y="2967335"/>
            <a:ext cx="6096000" cy="646331"/>
          </a:xfrm>
          <a:prstGeom prst="rect">
            <a:avLst/>
          </a:prstGeom>
        </p:spPr>
        <p:txBody>
          <a:bodyPr>
            <a:spAutoFit/>
          </a:bodyPr>
          <a:lstStyle/>
          <a:p>
            <a:br>
              <a:rPr lang="en-US" b="1" u="sng" dirty="0">
                <a:solidFill>
                  <a:srgbClr val="C00000"/>
                </a:solidFill>
                <a:latin typeface="Times New Roman" panose="02020603050405020304" pitchFamily="18" charset="0"/>
                <a:cs typeface="Times New Roman" panose="02020603050405020304" pitchFamily="18" charset="0"/>
              </a:rPr>
            </a:br>
            <a:endParaRPr lang="en-US" dirty="0"/>
          </a:p>
        </p:txBody>
      </p:sp>
      <p:sp>
        <p:nvSpPr>
          <p:cNvPr id="11" name="TextBox 10">
            <a:extLst>
              <a:ext uri="{FF2B5EF4-FFF2-40B4-BE49-F238E27FC236}">
                <a16:creationId xmlns:a16="http://schemas.microsoft.com/office/drawing/2014/main" id="{47A2A9E9-E886-4776-BDF0-62419C9AABB4}"/>
              </a:ext>
            </a:extLst>
          </p:cNvPr>
          <p:cNvSpPr txBox="1"/>
          <p:nvPr/>
        </p:nvSpPr>
        <p:spPr>
          <a:xfrm>
            <a:off x="7713158" y="5475086"/>
            <a:ext cx="3075709" cy="461665"/>
          </a:xfrm>
          <a:prstGeom prst="rect">
            <a:avLst/>
          </a:prstGeom>
          <a:noFill/>
        </p:spPr>
        <p:txBody>
          <a:bodyPr wrap="square" rtlCol="0">
            <a:spAutoFit/>
          </a:bodyPr>
          <a:lstStyle/>
          <a:p>
            <a:pPr algn="ctr"/>
            <a:r>
              <a:rPr lang="en-US" sz="24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Hũ</a:t>
            </a:r>
            <a:r>
              <a:rPr lang="en-US" sz="2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hoa</a:t>
            </a:r>
            <a:r>
              <a:rPr lang="en-US" sz="2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văn</a:t>
            </a:r>
            <a:r>
              <a:rPr lang="en-US" sz="2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trám</a:t>
            </a:r>
            <a:r>
              <a:rPr lang="en-US" sz="2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lồng</a:t>
            </a:r>
            <a:endParaRPr lang="en-US" sz="2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940507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BC6CD-2E1C-4036-866A-74CC96B6920F}"/>
              </a:ext>
            </a:extLst>
          </p:cNvPr>
          <p:cNvSpPr>
            <a:spLocks noGrp="1"/>
          </p:cNvSpPr>
          <p:nvPr>
            <p:ph type="title"/>
          </p:nvPr>
        </p:nvSpPr>
        <p:spPr>
          <a:xfrm>
            <a:off x="916523" y="150593"/>
            <a:ext cx="11067659" cy="803563"/>
          </a:xfrm>
        </p:spPr>
        <p:txBody>
          <a:bodyPr>
            <a:normAutofit/>
          </a:bodyPr>
          <a:lstStyle/>
          <a:p>
            <a:r>
              <a:rPr lang="en-US" sz="3200" b="1" u="sng" dirty="0">
                <a:solidFill>
                  <a:srgbClr val="C00000"/>
                </a:solidFill>
                <a:latin typeface="Times New Roman" panose="02020603050405020304" pitchFamily="18" charset="0"/>
                <a:cs typeface="Times New Roman" panose="02020603050405020304" pitchFamily="18" charset="0"/>
              </a:rPr>
              <a:t>2. </a:t>
            </a:r>
            <a:r>
              <a:rPr lang="en-US" sz="3200" b="1" u="sng" dirty="0" err="1">
                <a:solidFill>
                  <a:srgbClr val="C00000"/>
                </a:solidFill>
                <a:latin typeface="Times New Roman" panose="02020603050405020304" pitchFamily="18" charset="0"/>
                <a:cs typeface="Times New Roman" panose="02020603050405020304" pitchFamily="18" charset="0"/>
              </a:rPr>
              <a:t>Tình</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hình</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kinh</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tế</a:t>
            </a:r>
            <a:r>
              <a:rPr lang="en-US" sz="3200" b="1" u="sng" dirty="0">
                <a:solidFill>
                  <a:srgbClr val="C00000"/>
                </a:solidFill>
                <a:latin typeface="Times New Roman" panose="02020603050405020304" pitchFamily="18" charset="0"/>
                <a:cs typeface="Times New Roman" panose="02020603050405020304" pitchFamily="18" charset="0"/>
              </a:rPr>
              <a:t> n</a:t>
            </a:r>
            <a:r>
              <a:rPr lang="vi-VN" sz="3200" b="1" u="sng" dirty="0">
                <a:solidFill>
                  <a:srgbClr val="C00000"/>
                </a:solidFill>
                <a:latin typeface="Times New Roman" panose="02020603050405020304" pitchFamily="18" charset="0"/>
                <a:cs typeface="Times New Roman" panose="02020603050405020304" pitchFamily="18" charset="0"/>
              </a:rPr>
              <a:t>ư</a:t>
            </a:r>
            <a:r>
              <a:rPr lang="en-US" sz="3200" b="1" u="sng" dirty="0" err="1">
                <a:solidFill>
                  <a:srgbClr val="C00000"/>
                </a:solidFill>
                <a:latin typeface="Times New Roman" panose="02020603050405020304" pitchFamily="18" charset="0"/>
                <a:cs typeface="Times New Roman" panose="02020603050405020304" pitchFamily="18" charset="0"/>
              </a:rPr>
              <a:t>ớc</a:t>
            </a:r>
            <a:r>
              <a:rPr lang="en-US" sz="3200" b="1" u="sng" dirty="0">
                <a:solidFill>
                  <a:srgbClr val="C00000"/>
                </a:solidFill>
                <a:latin typeface="Times New Roman" panose="02020603050405020304" pitchFamily="18" charset="0"/>
                <a:cs typeface="Times New Roman" panose="02020603050405020304" pitchFamily="18" charset="0"/>
              </a:rPr>
              <a:t> ta </a:t>
            </a:r>
            <a:r>
              <a:rPr lang="en-US" sz="3200" b="1" u="sng" dirty="0" err="1">
                <a:solidFill>
                  <a:srgbClr val="C00000"/>
                </a:solidFill>
                <a:latin typeface="Times New Roman" panose="02020603050405020304" pitchFamily="18" charset="0"/>
                <a:cs typeface="Times New Roman" panose="02020603050405020304" pitchFamily="18" charset="0"/>
              </a:rPr>
              <a:t>từ</a:t>
            </a:r>
            <a:r>
              <a:rPr lang="en-US" sz="3200" b="1" u="sng" dirty="0">
                <a:solidFill>
                  <a:srgbClr val="C00000"/>
                </a:solidFill>
                <a:latin typeface="Times New Roman" panose="02020603050405020304" pitchFamily="18" charset="0"/>
                <a:cs typeface="Times New Roman" panose="02020603050405020304" pitchFamily="18" charset="0"/>
              </a:rPr>
              <a:t> TK I </a:t>
            </a:r>
            <a:r>
              <a:rPr lang="en-US" sz="3200" b="1" u="sng" dirty="0" err="1">
                <a:solidFill>
                  <a:srgbClr val="C00000"/>
                </a:solidFill>
                <a:latin typeface="Times New Roman" panose="02020603050405020304" pitchFamily="18" charset="0"/>
                <a:cs typeface="Times New Roman" panose="02020603050405020304" pitchFamily="18" charset="0"/>
              </a:rPr>
              <a:t>đến</a:t>
            </a:r>
            <a:r>
              <a:rPr lang="en-US" sz="3200" b="1" u="sng" dirty="0">
                <a:solidFill>
                  <a:srgbClr val="C00000"/>
                </a:solidFill>
                <a:latin typeface="Times New Roman" panose="02020603050405020304" pitchFamily="18" charset="0"/>
                <a:cs typeface="Times New Roman" panose="02020603050405020304" pitchFamily="18" charset="0"/>
              </a:rPr>
              <a:t> TK VI </a:t>
            </a:r>
            <a:r>
              <a:rPr lang="en-US" sz="3200" b="1" u="sng" dirty="0" err="1">
                <a:solidFill>
                  <a:srgbClr val="C00000"/>
                </a:solidFill>
                <a:latin typeface="Times New Roman" panose="02020603050405020304" pitchFamily="18" charset="0"/>
                <a:cs typeface="Times New Roman" panose="02020603050405020304" pitchFamily="18" charset="0"/>
              </a:rPr>
              <a:t>có</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gì</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thay</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đổi</a:t>
            </a:r>
            <a:r>
              <a:rPr lang="en-US" sz="3200" b="1" u="sng" dirty="0">
                <a:solidFill>
                  <a:srgbClr val="C00000"/>
                </a:solidFill>
                <a:latin typeface="Times New Roman" panose="02020603050405020304" pitchFamily="18" charset="0"/>
                <a:cs typeface="Times New Roman" panose="02020603050405020304" pitchFamily="18" charset="0"/>
              </a:rPr>
              <a:t>?</a:t>
            </a:r>
            <a:endParaRPr lang="en-US" sz="3200" dirty="0"/>
          </a:p>
        </p:txBody>
      </p:sp>
      <p:sp>
        <p:nvSpPr>
          <p:cNvPr id="3" name="Content Placeholder 2">
            <a:extLst>
              <a:ext uri="{FF2B5EF4-FFF2-40B4-BE49-F238E27FC236}">
                <a16:creationId xmlns:a16="http://schemas.microsoft.com/office/drawing/2014/main" id="{9AE0C06A-DB91-4A16-84F7-CFB3718AB75B}"/>
              </a:ext>
            </a:extLst>
          </p:cNvPr>
          <p:cNvSpPr>
            <a:spLocks noGrp="1"/>
          </p:cNvSpPr>
          <p:nvPr>
            <p:ph sz="half" idx="1"/>
          </p:nvPr>
        </p:nvSpPr>
        <p:spPr>
          <a:xfrm>
            <a:off x="0" y="1082462"/>
            <a:ext cx="6600101" cy="5389418"/>
          </a:xfrm>
        </p:spPr>
        <p:txBody>
          <a:bodyPr>
            <a:noAutofit/>
          </a:bodyPr>
          <a:lstStyle/>
          <a:p>
            <a:pPr algn="just">
              <a:lnSpc>
                <a:spcPct val="150000"/>
              </a:lnSpc>
            </a:pPr>
            <a:r>
              <a:rPr lang="en-US" sz="2000" dirty="0">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Nghề</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dệt</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của</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nhân</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dân</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Giao</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châu</a:t>
            </a:r>
            <a:r>
              <a:rPr lang="en-US" sz="2200" b="1" dirty="0">
                <a:solidFill>
                  <a:schemeClr val="tx1"/>
                </a:solidFill>
                <a:latin typeface="Times New Roman" panose="02020603050405020304" pitchFamily="18" charset="0"/>
                <a:cs typeface="Times New Roman" panose="02020603050405020304" pitchFamily="18" charset="0"/>
              </a:rPr>
              <a:t> TK I – TK VI</a:t>
            </a:r>
          </a:p>
          <a:p>
            <a:pPr marL="803275" algn="just">
              <a:lnSpc>
                <a:spcPct val="150000"/>
              </a:lnSpc>
              <a:buFont typeface="Arial" panose="020B0604020202020204" pitchFamily="34" charset="0"/>
              <a:buChar char="•"/>
            </a:pPr>
            <a:r>
              <a:rPr lang="en-US" sz="2200" dirty="0">
                <a:solidFill>
                  <a:schemeClr val="tx1"/>
                </a:solidFill>
                <a:latin typeface="Times New Roman" panose="02020603050405020304" pitchFamily="18" charset="0"/>
                <a:cs typeface="Times New Roman" panose="02020603050405020304" pitchFamily="18" charset="0"/>
              </a:rPr>
              <a:t>S</a:t>
            </a:r>
            <a:r>
              <a:rPr lang="vi-VN" sz="2200" dirty="0">
                <a:solidFill>
                  <a:schemeClr val="tx1"/>
                </a:solidFill>
                <a:latin typeface="Times New Roman" panose="02020603050405020304" pitchFamily="18" charset="0"/>
                <a:cs typeface="Times New Roman" panose="02020603050405020304" pitchFamily="18" charset="0"/>
              </a:rPr>
              <a:t>ách Quảng chí của Trung Quốc chép: “</a:t>
            </a:r>
            <a:r>
              <a:rPr lang="vi-VN" sz="2200" i="1" dirty="0">
                <a:solidFill>
                  <a:schemeClr val="tx1"/>
                </a:solidFill>
                <a:latin typeface="Times New Roman" panose="02020603050405020304" pitchFamily="18" charset="0"/>
                <a:cs typeface="Times New Roman" panose="02020603050405020304" pitchFamily="18" charset="0"/>
              </a:rPr>
              <a:t>Ở Giao Chỉ, thân cây chuối xé ra như tơ, dệt thành vải gọi là tiêu cát, dễ rách, nhưng đẹp, màu vàng nhạt. Cũng gọi là vải Giao Chỉ.</a:t>
            </a:r>
            <a:r>
              <a:rPr lang="vi-VN" sz="2200" dirty="0">
                <a:solidFill>
                  <a:schemeClr val="tx1"/>
                </a:solidFill>
                <a:latin typeface="Times New Roman" panose="02020603050405020304" pitchFamily="18" charset="0"/>
                <a:cs typeface="Times New Roman" panose="02020603050405020304" pitchFamily="18" charset="0"/>
              </a:rPr>
              <a:t>” </a:t>
            </a:r>
            <a:endParaRPr lang="en-US" sz="2200" dirty="0">
              <a:solidFill>
                <a:schemeClr val="tx1"/>
              </a:solidFill>
              <a:latin typeface="Times New Roman" panose="02020603050405020304" pitchFamily="18" charset="0"/>
              <a:cs typeface="Times New Roman" panose="02020603050405020304" pitchFamily="18" charset="0"/>
            </a:endParaRPr>
          </a:p>
          <a:p>
            <a:pPr marL="803275" algn="just">
              <a:lnSpc>
                <a:spcPct val="150000"/>
              </a:lnSpc>
              <a:buFont typeface="Arial" panose="020B0604020202020204" pitchFamily="34" charset="0"/>
              <a:buChar char="•"/>
            </a:pPr>
            <a:r>
              <a:rPr lang="vi-VN" sz="2200" dirty="0">
                <a:solidFill>
                  <a:schemeClr val="tx1"/>
                </a:solidFill>
                <a:latin typeface="Times New Roman" panose="02020603050405020304" pitchFamily="18" charset="0"/>
                <a:cs typeface="Times New Roman" panose="02020603050405020304" pitchFamily="18" charset="0"/>
              </a:rPr>
              <a:t>Hay sách Ngô lục của Trương Bột ghi: “</a:t>
            </a:r>
            <a:r>
              <a:rPr lang="vi-VN" sz="2200" i="1" dirty="0">
                <a:solidFill>
                  <a:schemeClr val="tx1"/>
                </a:solidFill>
                <a:latin typeface="Times New Roman" panose="02020603050405020304" pitchFamily="18" charset="0"/>
                <a:cs typeface="Times New Roman" panose="02020603050405020304" pitchFamily="18" charset="0"/>
              </a:rPr>
              <a:t>Vải tơ chuối dệt bằng sợi chuối, người Philippines gọi loại vải này là vải Abaku. Loại vải này mịn, một loại hàng đặc sản được người Trung Quốc ưa chuộng, họ gọi loại vải này là “vải Giao Chỉ</a:t>
            </a:r>
            <a:r>
              <a:rPr lang="vi-VN" sz="2200" dirty="0">
                <a:solidFill>
                  <a:schemeClr val="tx1"/>
                </a:solidFill>
                <a:latin typeface="Times New Roman" panose="02020603050405020304" pitchFamily="18" charset="0"/>
                <a:cs typeface="Times New Roman" panose="02020603050405020304" pitchFamily="18" charset="0"/>
              </a:rPr>
              <a:t>”. </a:t>
            </a:r>
            <a:endParaRPr lang="en-US" sz="2200" dirty="0">
              <a:solidFill>
                <a:schemeClr val="tx1"/>
              </a:solidFill>
              <a:latin typeface="Times New Roman" panose="02020603050405020304" pitchFamily="18" charset="0"/>
              <a:cs typeface="Times New Roman" panose="02020603050405020304" pitchFamily="18" charset="0"/>
            </a:endParaRPr>
          </a:p>
        </p:txBody>
      </p:sp>
      <p:pic>
        <p:nvPicPr>
          <p:cNvPr id="6" name="Content Placeholder 5">
            <a:extLst>
              <a:ext uri="{FF2B5EF4-FFF2-40B4-BE49-F238E27FC236}">
                <a16:creationId xmlns:a16="http://schemas.microsoft.com/office/drawing/2014/main" id="{075EBC21-187E-418D-B932-BA4FCD19B834}"/>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036508" y="1372594"/>
            <a:ext cx="4947674" cy="3296387"/>
          </a:xfrm>
        </p:spPr>
      </p:pic>
      <p:sp>
        <p:nvSpPr>
          <p:cNvPr id="7" name="TextBox 6">
            <a:extLst>
              <a:ext uri="{FF2B5EF4-FFF2-40B4-BE49-F238E27FC236}">
                <a16:creationId xmlns:a16="http://schemas.microsoft.com/office/drawing/2014/main" id="{683497DB-78F2-43F4-9D9B-0EAA2FE9A024}"/>
              </a:ext>
            </a:extLst>
          </p:cNvPr>
          <p:cNvSpPr txBox="1"/>
          <p:nvPr/>
        </p:nvSpPr>
        <p:spPr>
          <a:xfrm>
            <a:off x="7994073" y="5361709"/>
            <a:ext cx="2909454" cy="461665"/>
          </a:xfrm>
          <a:prstGeom prst="rect">
            <a:avLst/>
          </a:prstGeom>
          <a:noFill/>
        </p:spPr>
        <p:txBody>
          <a:bodyPr wrap="square" rtlCol="0">
            <a:spAutoFit/>
          </a:bodyPr>
          <a:lstStyle/>
          <a:p>
            <a:pPr algn="ctr"/>
            <a:r>
              <a:rPr lang="en-US" sz="24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Vải</a:t>
            </a:r>
            <a:r>
              <a:rPr lang="en-US" sz="2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a:t>
            </a:r>
            <a:r>
              <a:rPr lang="vi-VN" sz="2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ơ</a:t>
            </a:r>
            <a:r>
              <a:rPr lang="en-US" sz="2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chuối</a:t>
            </a:r>
            <a:endParaRPr lang="en-US" sz="2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05373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6AC95-2F02-4AFB-B711-79343A9C3D27}"/>
              </a:ext>
            </a:extLst>
          </p:cNvPr>
          <p:cNvSpPr>
            <a:spLocks noGrp="1"/>
          </p:cNvSpPr>
          <p:nvPr>
            <p:ph type="title"/>
          </p:nvPr>
        </p:nvSpPr>
        <p:spPr>
          <a:xfrm>
            <a:off x="764124" y="146578"/>
            <a:ext cx="11164640" cy="1280440"/>
          </a:xfrm>
        </p:spPr>
        <p:txBody>
          <a:bodyPr>
            <a:normAutofit/>
          </a:bodyPr>
          <a:lstStyle/>
          <a:p>
            <a:pPr algn="ctr"/>
            <a:r>
              <a:rPr lang="en-US" sz="3200" b="1" u="sng" dirty="0">
                <a:solidFill>
                  <a:srgbClr val="C00000"/>
                </a:solidFill>
                <a:latin typeface="Times New Roman" panose="02020603050405020304" pitchFamily="18" charset="0"/>
                <a:cs typeface="Times New Roman" panose="02020603050405020304" pitchFamily="18" charset="0"/>
              </a:rPr>
              <a:t>2. </a:t>
            </a:r>
            <a:r>
              <a:rPr lang="en-US" sz="3200" b="1" u="sng" dirty="0" err="1">
                <a:solidFill>
                  <a:srgbClr val="C00000"/>
                </a:solidFill>
                <a:latin typeface="Times New Roman" panose="02020603050405020304" pitchFamily="18" charset="0"/>
                <a:cs typeface="Times New Roman" panose="02020603050405020304" pitchFamily="18" charset="0"/>
              </a:rPr>
              <a:t>Tình</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hình</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kinh</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tế</a:t>
            </a:r>
            <a:r>
              <a:rPr lang="en-US" sz="3200" b="1" u="sng" dirty="0">
                <a:solidFill>
                  <a:srgbClr val="C00000"/>
                </a:solidFill>
                <a:latin typeface="Times New Roman" panose="02020603050405020304" pitchFamily="18" charset="0"/>
                <a:cs typeface="Times New Roman" panose="02020603050405020304" pitchFamily="18" charset="0"/>
              </a:rPr>
              <a:t> n</a:t>
            </a:r>
            <a:r>
              <a:rPr lang="vi-VN" sz="3200" b="1" u="sng" dirty="0">
                <a:solidFill>
                  <a:srgbClr val="C00000"/>
                </a:solidFill>
                <a:latin typeface="Times New Roman" panose="02020603050405020304" pitchFamily="18" charset="0"/>
                <a:cs typeface="Times New Roman" panose="02020603050405020304" pitchFamily="18" charset="0"/>
              </a:rPr>
              <a:t>ư</a:t>
            </a:r>
            <a:r>
              <a:rPr lang="en-US" sz="3200" b="1" u="sng" dirty="0" err="1">
                <a:solidFill>
                  <a:srgbClr val="C00000"/>
                </a:solidFill>
                <a:latin typeface="Times New Roman" panose="02020603050405020304" pitchFamily="18" charset="0"/>
                <a:cs typeface="Times New Roman" panose="02020603050405020304" pitchFamily="18" charset="0"/>
              </a:rPr>
              <a:t>ớc</a:t>
            </a:r>
            <a:r>
              <a:rPr lang="en-US" sz="3200" b="1" u="sng" dirty="0">
                <a:solidFill>
                  <a:srgbClr val="C00000"/>
                </a:solidFill>
                <a:latin typeface="Times New Roman" panose="02020603050405020304" pitchFamily="18" charset="0"/>
                <a:cs typeface="Times New Roman" panose="02020603050405020304" pitchFamily="18" charset="0"/>
              </a:rPr>
              <a:t> ta </a:t>
            </a:r>
            <a:r>
              <a:rPr lang="en-US" sz="3200" b="1" u="sng" dirty="0" err="1">
                <a:solidFill>
                  <a:srgbClr val="C00000"/>
                </a:solidFill>
                <a:latin typeface="Times New Roman" panose="02020603050405020304" pitchFamily="18" charset="0"/>
                <a:cs typeface="Times New Roman" panose="02020603050405020304" pitchFamily="18" charset="0"/>
              </a:rPr>
              <a:t>từ</a:t>
            </a:r>
            <a:r>
              <a:rPr lang="en-US" sz="3200" b="1" u="sng" dirty="0">
                <a:solidFill>
                  <a:srgbClr val="C00000"/>
                </a:solidFill>
                <a:latin typeface="Times New Roman" panose="02020603050405020304" pitchFamily="18" charset="0"/>
                <a:cs typeface="Times New Roman" panose="02020603050405020304" pitchFamily="18" charset="0"/>
              </a:rPr>
              <a:t> TK I </a:t>
            </a:r>
            <a:r>
              <a:rPr lang="en-US" sz="3200" b="1" u="sng" dirty="0" err="1">
                <a:solidFill>
                  <a:srgbClr val="C00000"/>
                </a:solidFill>
                <a:latin typeface="Times New Roman" panose="02020603050405020304" pitchFamily="18" charset="0"/>
                <a:cs typeface="Times New Roman" panose="02020603050405020304" pitchFamily="18" charset="0"/>
              </a:rPr>
              <a:t>đến</a:t>
            </a:r>
            <a:r>
              <a:rPr lang="en-US" sz="3200" b="1" u="sng" dirty="0">
                <a:solidFill>
                  <a:srgbClr val="C00000"/>
                </a:solidFill>
                <a:latin typeface="Times New Roman" panose="02020603050405020304" pitchFamily="18" charset="0"/>
                <a:cs typeface="Times New Roman" panose="02020603050405020304" pitchFamily="18" charset="0"/>
              </a:rPr>
              <a:t> TK VI </a:t>
            </a:r>
            <a:r>
              <a:rPr lang="en-US" sz="3200" b="1" u="sng" dirty="0" err="1">
                <a:solidFill>
                  <a:srgbClr val="C00000"/>
                </a:solidFill>
                <a:latin typeface="Times New Roman" panose="02020603050405020304" pitchFamily="18" charset="0"/>
                <a:cs typeface="Times New Roman" panose="02020603050405020304" pitchFamily="18" charset="0"/>
              </a:rPr>
              <a:t>có</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gì</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thay</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err="1">
                <a:solidFill>
                  <a:srgbClr val="C00000"/>
                </a:solidFill>
                <a:latin typeface="Times New Roman" panose="02020603050405020304" pitchFamily="18" charset="0"/>
                <a:cs typeface="Times New Roman" panose="02020603050405020304" pitchFamily="18" charset="0"/>
              </a:rPr>
              <a:t>đổi</a:t>
            </a:r>
            <a:r>
              <a:rPr lang="en-US" sz="3200" b="1" u="sng" dirty="0">
                <a:solidFill>
                  <a:srgbClr val="C00000"/>
                </a:solidFill>
                <a:latin typeface="Times New Roman" panose="02020603050405020304" pitchFamily="18" charset="0"/>
                <a:cs typeface="Times New Roman" panose="02020603050405020304" pitchFamily="18" charset="0"/>
              </a:rPr>
              <a:t>?</a:t>
            </a:r>
            <a:br>
              <a:rPr lang="en-US" sz="3200" b="1" u="sng" dirty="0">
                <a:solidFill>
                  <a:srgbClr val="C00000"/>
                </a:solidFill>
                <a:latin typeface="Times New Roman" panose="02020603050405020304" pitchFamily="18" charset="0"/>
                <a:cs typeface="Times New Roman" panose="02020603050405020304" pitchFamily="18" charset="0"/>
              </a:rPr>
            </a:br>
            <a:r>
              <a:rPr lang="en-US" sz="3200" b="1" dirty="0">
                <a:solidFill>
                  <a:srgbClr val="C00000"/>
                </a:solidFill>
                <a:latin typeface="Times New Roman" panose="02020603050405020304" pitchFamily="18" charset="0"/>
                <a:cs typeface="Times New Roman" panose="02020603050405020304" pitchFamily="18" charset="0"/>
              </a:rPr>
              <a:t>(HS </a:t>
            </a:r>
            <a:r>
              <a:rPr lang="en-US" sz="3200" b="1" dirty="0" err="1">
                <a:solidFill>
                  <a:srgbClr val="C00000"/>
                </a:solidFill>
                <a:latin typeface="Times New Roman" panose="02020603050405020304" pitchFamily="18" charset="0"/>
                <a:cs typeface="Times New Roman" panose="02020603050405020304" pitchFamily="18" charset="0"/>
              </a:rPr>
              <a:t>ghi</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bài</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vào</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tập</a:t>
            </a:r>
            <a:r>
              <a:rPr lang="en-US" sz="3200" b="1" dirty="0">
                <a:solidFill>
                  <a:srgbClr val="C00000"/>
                </a:solidFill>
                <a:latin typeface="Times New Roman" panose="02020603050405020304" pitchFamily="18" charset="0"/>
                <a:cs typeface="Times New Roman" panose="02020603050405020304" pitchFamily="18" charset="0"/>
              </a:rPr>
              <a:t>)</a:t>
            </a:r>
            <a:endParaRPr lang="en-US" sz="3200" dirty="0"/>
          </a:p>
        </p:txBody>
      </p:sp>
      <p:sp>
        <p:nvSpPr>
          <p:cNvPr id="3" name="Content Placeholder 2">
            <a:extLst>
              <a:ext uri="{FF2B5EF4-FFF2-40B4-BE49-F238E27FC236}">
                <a16:creationId xmlns:a16="http://schemas.microsoft.com/office/drawing/2014/main" id="{7FDC7F04-3D9F-4BE1-9D6A-C1BA57A6CB71}"/>
              </a:ext>
            </a:extLst>
          </p:cNvPr>
          <p:cNvSpPr>
            <a:spLocks noGrp="1"/>
          </p:cNvSpPr>
          <p:nvPr>
            <p:ph sz="half" idx="1"/>
          </p:nvPr>
        </p:nvSpPr>
        <p:spPr>
          <a:xfrm>
            <a:off x="653288" y="1454727"/>
            <a:ext cx="11275476" cy="5167745"/>
          </a:xfrm>
        </p:spPr>
        <p:txBody>
          <a:bodyPr>
            <a:normAutofit/>
          </a:bodyPr>
          <a:lstStyle/>
          <a:p>
            <a:pPr>
              <a:lnSpc>
                <a:spcPct val="150000"/>
              </a:lnSpc>
            </a:pPr>
            <a:r>
              <a:rPr lang="en-US" sz="2400" dirty="0" err="1">
                <a:solidFill>
                  <a:schemeClr val="tx1"/>
                </a:solidFill>
                <a:latin typeface="Times New Roman" panose="02020603050405020304" pitchFamily="18" charset="0"/>
                <a:cs typeface="Times New Roman" panose="02020603050405020304" pitchFamily="18" charset="0"/>
              </a:rPr>
              <a:t>Nhà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Hán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nắm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độc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quyền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về</a:t>
            </a:r>
            <a:r>
              <a:rPr lang="en-US" sz="2400" dirty="0">
                <a:solidFill>
                  <a:schemeClr val="tx1"/>
                </a:solidFill>
                <a:latin typeface="Times New Roman" panose="02020603050405020304" pitchFamily="18" charset="0"/>
                <a:cs typeface="Times New Roman" panose="02020603050405020304" pitchFamily="18" charset="0"/>
              </a:rPr>
              <a:t> ….. </a:t>
            </a:r>
            <a:r>
              <a:rPr lang="en-US" sz="2400" dirty="0" err="1">
                <a:solidFill>
                  <a:schemeClr val="tx1"/>
                </a:solidFill>
                <a:latin typeface="Times New Roman" panose="02020603050405020304" pitchFamily="18" charset="0"/>
                <a:cs typeface="Times New Roman" panose="02020603050405020304" pitchFamily="18" charset="0"/>
              </a:rPr>
              <a:t>nhưng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dân</a:t>
            </a:r>
            <a:r>
              <a:rPr lang="en-US" sz="2400" dirty="0">
                <a:solidFill>
                  <a:schemeClr val="tx1"/>
                </a:solidFill>
                <a:latin typeface="Times New Roman" panose="02020603050405020304" pitchFamily="18" charset="0"/>
                <a:cs typeface="Times New Roman" panose="02020603050405020304" pitchFamily="18" charset="0"/>
              </a:rPr>
              <a:t> ta </a:t>
            </a:r>
            <a:r>
              <a:rPr lang="en-US" sz="2400" dirty="0" err="1">
                <a:solidFill>
                  <a:schemeClr val="tx1"/>
                </a:solidFill>
                <a:latin typeface="Times New Roman" panose="02020603050405020304" pitchFamily="18" charset="0"/>
                <a:cs typeface="Times New Roman" panose="02020603050405020304" pitchFamily="18" charset="0"/>
              </a:rPr>
              <a:t>vẫn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sản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xuất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bằng</a:t>
            </a:r>
            <a:r>
              <a:rPr lang="en-US" sz="2400" dirty="0">
                <a:solidFill>
                  <a:schemeClr val="tx1"/>
                </a:solidFill>
                <a:latin typeface="Times New Roman" panose="02020603050405020304" pitchFamily="18" charset="0"/>
                <a:cs typeface="Times New Roman" panose="02020603050405020304" pitchFamily="18" charset="0"/>
              </a:rPr>
              <a:t> …...</a:t>
            </a:r>
          </a:p>
          <a:p>
            <a:pPr>
              <a:lnSpc>
                <a:spcPct val="150000"/>
              </a:lnSpc>
            </a:pPr>
            <a:r>
              <a:rPr lang="en-US" sz="2400" dirty="0" err="1">
                <a:solidFill>
                  <a:schemeClr val="tx1"/>
                </a:solidFill>
                <a:latin typeface="Times New Roman" panose="02020603050405020304" pitchFamily="18" charset="0"/>
                <a:cs typeface="Times New Roman" panose="02020603050405020304" pitchFamily="18" charset="0"/>
              </a:rPr>
              <a:t>Nông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nghiệp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biết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dùng</a:t>
            </a:r>
            <a:r>
              <a:rPr lang="en-US" sz="2400" dirty="0">
                <a:solidFill>
                  <a:schemeClr val="tx1"/>
                </a:solidFill>
                <a:latin typeface="Times New Roman" panose="02020603050405020304" pitchFamily="18" charset="0"/>
                <a:cs typeface="Times New Roman" panose="02020603050405020304" pitchFamily="18" charset="0"/>
              </a:rPr>
              <a:t> …… </a:t>
            </a:r>
            <a:r>
              <a:rPr lang="en-US" sz="2400" dirty="0" err="1">
                <a:solidFill>
                  <a:schemeClr val="tx1"/>
                </a:solidFill>
                <a:latin typeface="Times New Roman" panose="02020603050405020304" pitchFamily="18" charset="0"/>
                <a:cs typeface="Times New Roman" panose="02020603050405020304" pitchFamily="18" charset="0"/>
              </a:rPr>
              <a:t>để</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cày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bừa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đắp</a:t>
            </a:r>
            <a:r>
              <a:rPr lang="en-US" sz="2400" dirty="0">
                <a:solidFill>
                  <a:schemeClr val="tx1"/>
                </a:solidFill>
                <a:latin typeface="Times New Roman" panose="02020603050405020304" pitchFamily="18" charset="0"/>
                <a:cs typeface="Times New Roman" panose="02020603050405020304" pitchFamily="18" charset="0"/>
              </a:rPr>
              <a:t> ….. </a:t>
            </a:r>
            <a:r>
              <a:rPr lang="en-US" sz="2400" dirty="0" err="1">
                <a:solidFill>
                  <a:schemeClr val="tx1"/>
                </a:solidFill>
                <a:latin typeface="Times New Roman" panose="02020603050405020304" pitchFamily="18" charset="0"/>
                <a:cs typeface="Times New Roman" panose="02020603050405020304" pitchFamily="18" charset="0"/>
              </a:rPr>
              <a:t>phòng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lụt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trồng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lúa</a:t>
            </a:r>
            <a:r>
              <a:rPr lang="en-US" sz="2400" dirty="0">
                <a:solidFill>
                  <a:schemeClr val="tx1"/>
                </a:solidFill>
                <a:latin typeface="Times New Roman" panose="02020603050405020304" pitchFamily="18" charset="0"/>
                <a:cs typeface="Times New Roman" panose="02020603050405020304" pitchFamily="18" charset="0"/>
              </a:rPr>
              <a:t> 2 </a:t>
            </a:r>
            <a:r>
              <a:rPr lang="en-US" sz="2400" dirty="0" err="1">
                <a:solidFill>
                  <a:schemeClr val="tx1"/>
                </a:solidFill>
                <a:latin typeface="Times New Roman" panose="02020603050405020304" pitchFamily="18" charset="0"/>
                <a:cs typeface="Times New Roman" panose="02020603050405020304" pitchFamily="18" charset="0"/>
              </a:rPr>
              <a:t>vụ</a:t>
            </a:r>
            <a:r>
              <a:rPr lang="en-US" sz="2400" dirty="0">
                <a:solidFill>
                  <a:schemeClr val="tx1"/>
                </a:solidFill>
                <a:latin typeface="Times New Roman" panose="02020603050405020304" pitchFamily="18" charset="0"/>
                <a:cs typeface="Times New Roman" panose="02020603050405020304" pitchFamily="18" charset="0"/>
              </a:rPr>
              <a:t>/</a:t>
            </a:r>
            <a:r>
              <a:rPr lang="en-US" sz="2400" dirty="0" err="1">
                <a:solidFill>
                  <a:schemeClr val="tx1"/>
                </a:solidFill>
                <a:latin typeface="Times New Roman" panose="02020603050405020304" pitchFamily="18" charset="0"/>
                <a:cs typeface="Times New Roman" panose="02020603050405020304" pitchFamily="18" charset="0"/>
              </a:rPr>
              <a:t>năm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trồng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nhiều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cây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quả</a:t>
            </a:r>
            <a:endParaRPr lang="en-US" sz="2400" dirty="0">
              <a:solidFill>
                <a:schemeClr val="tx1"/>
              </a:solidFill>
              <a:latin typeface="Times New Roman" panose="02020603050405020304" pitchFamily="18" charset="0"/>
              <a:cs typeface="Times New Roman" panose="02020603050405020304" pitchFamily="18" charset="0"/>
            </a:endParaRPr>
          </a:p>
          <a:p>
            <a:pPr>
              <a:lnSpc>
                <a:spcPct val="150000"/>
              </a:lnSpc>
            </a:pPr>
            <a:r>
              <a:rPr lang="en-US" sz="2400" dirty="0" err="1">
                <a:solidFill>
                  <a:schemeClr val="tx1"/>
                </a:solidFill>
                <a:latin typeface="Times New Roman" panose="02020603050405020304" pitchFamily="18" charset="0"/>
                <a:cs typeface="Times New Roman" panose="02020603050405020304" pitchFamily="18" charset="0"/>
              </a:rPr>
              <a:t>Thủ</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công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nghiệp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nghề</a:t>
            </a:r>
            <a:r>
              <a:rPr lang="en-US" sz="2400" dirty="0">
                <a:solidFill>
                  <a:schemeClr val="tx1"/>
                </a:solidFill>
                <a:latin typeface="Times New Roman" panose="02020603050405020304" pitchFamily="18" charset="0"/>
                <a:cs typeface="Times New Roman" panose="02020603050405020304" pitchFamily="18" charset="0"/>
              </a:rPr>
              <a:t> ….., </a:t>
            </a:r>
            <a:r>
              <a:rPr lang="en-US" sz="2400" dirty="0" err="1">
                <a:solidFill>
                  <a:schemeClr val="tx1"/>
                </a:solidFill>
                <a:latin typeface="Times New Roman" panose="02020603050405020304" pitchFamily="18" charset="0"/>
                <a:cs typeface="Times New Roman" panose="02020603050405020304" pitchFamily="18" charset="0"/>
              </a:rPr>
              <a:t>nghề</a:t>
            </a:r>
            <a:r>
              <a:rPr lang="en-US" sz="2400" dirty="0">
                <a:solidFill>
                  <a:schemeClr val="tx1"/>
                </a:solidFill>
                <a:latin typeface="Times New Roman" panose="02020603050405020304" pitchFamily="18" charset="0"/>
                <a:cs typeface="Times New Roman" panose="02020603050405020304" pitchFamily="18" charset="0"/>
              </a:rPr>
              <a:t> ……, ……..</a:t>
            </a:r>
            <a:r>
              <a:rPr lang="en-US" sz="2400" dirty="0" err="1">
                <a:solidFill>
                  <a:schemeClr val="tx1"/>
                </a:solidFill>
                <a:latin typeface="Times New Roman" panose="02020603050405020304" pitchFamily="18" charset="0"/>
                <a:cs typeface="Times New Roman" panose="02020603050405020304" pitchFamily="18" charset="0"/>
              </a:rPr>
              <a:t>phát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triển</a:t>
            </a:r>
            <a:endParaRPr lang="en-US" sz="2400" dirty="0">
              <a:solidFill>
                <a:schemeClr val="tx1"/>
              </a:solidFill>
              <a:latin typeface="Times New Roman" panose="02020603050405020304" pitchFamily="18" charset="0"/>
              <a:cs typeface="Times New Roman" panose="02020603050405020304" pitchFamily="18" charset="0"/>
            </a:endParaRPr>
          </a:p>
          <a:p>
            <a:pPr>
              <a:lnSpc>
                <a:spcPct val="150000"/>
              </a:lnSpc>
            </a:pPr>
            <a:r>
              <a:rPr lang="en-US" sz="2400" dirty="0" err="1">
                <a:solidFill>
                  <a:schemeClr val="tx1"/>
                </a:solidFill>
                <a:latin typeface="Times New Roman" panose="02020603050405020304" pitchFamily="18" charset="0"/>
                <a:cs typeface="Times New Roman" panose="02020603050405020304" pitchFamily="18" charset="0"/>
              </a:rPr>
              <a:t>Thương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nghiệp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trao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đổi</a:t>
            </a:r>
            <a:r>
              <a:rPr lang="en-US" sz="2400" dirty="0">
                <a:solidFill>
                  <a:schemeClr val="tx1"/>
                </a:solidFill>
                <a:latin typeface="Times New Roman" panose="02020603050405020304" pitchFamily="18" charset="0"/>
                <a:cs typeface="Times New Roman" panose="02020603050405020304" pitchFamily="18" charset="0"/>
              </a:rPr>
              <a:t> ở </a:t>
            </a:r>
            <a:r>
              <a:rPr lang="en-US" sz="2400" dirty="0" err="1">
                <a:solidFill>
                  <a:schemeClr val="tx1"/>
                </a:solidFill>
                <a:latin typeface="Times New Roman" panose="02020603050405020304" pitchFamily="18" charset="0"/>
                <a:cs typeface="Times New Roman" panose="02020603050405020304" pitchFamily="18" charset="0"/>
              </a:rPr>
              <a:t>các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làng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lớn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như</a:t>
            </a:r>
            <a:r>
              <a:rPr lang="en-US" sz="2400" dirty="0">
                <a:solidFill>
                  <a:schemeClr val="tx1"/>
                </a:solidFill>
                <a:latin typeface="Times New Roman" panose="02020603050405020304" pitchFamily="18" charset="0"/>
                <a:cs typeface="Times New Roman" panose="02020603050405020304" pitchFamily="18" charset="0"/>
              </a:rPr>
              <a:t> …….., ……….</a:t>
            </a:r>
          </a:p>
          <a:p>
            <a:pPr>
              <a:lnSpc>
                <a:spcPct val="150000"/>
              </a:lnSpc>
            </a:pPr>
            <a:r>
              <a:rPr lang="en-US" sz="2400" dirty="0" err="1">
                <a:solidFill>
                  <a:schemeClr val="tx1"/>
                </a:solidFill>
                <a:latin typeface="Times New Roman" panose="02020603050405020304" pitchFamily="18" charset="0"/>
                <a:cs typeface="Times New Roman" panose="02020603050405020304" pitchFamily="18" charset="0"/>
              </a:rPr>
              <a:t>Chính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quyền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đô</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hộ</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giữ</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độc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quyền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về</a:t>
            </a:r>
            <a:r>
              <a:rPr lang="en-US" sz="2400" dirty="0">
                <a:solidFill>
                  <a:schemeClr val="tx1"/>
                </a:solidFill>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312921186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E83A6-7E15-4FA5-8506-82F204C5C116}"/>
              </a:ext>
            </a:extLst>
          </p:cNvPr>
          <p:cNvSpPr>
            <a:spLocks noGrp="1"/>
          </p:cNvSpPr>
          <p:nvPr>
            <p:ph type="title"/>
          </p:nvPr>
        </p:nvSpPr>
        <p:spPr>
          <a:xfrm>
            <a:off x="-525" y="711571"/>
            <a:ext cx="2048349" cy="636654"/>
          </a:xfrm>
        </p:spPr>
        <p:txBody>
          <a:bodyPr>
            <a:normAutofit/>
          </a:bodyPr>
          <a:lstStyle/>
          <a:p>
            <a:r>
              <a:rPr lang="en-US" sz="2800" b="1" dirty="0" err="1">
                <a:solidFill>
                  <a:schemeClr val="bg1"/>
                </a:solidFill>
                <a:latin typeface="Times New Roman" panose="02020603050405020304" pitchFamily="18" charset="0"/>
                <a:cs typeface="Times New Roman" panose="02020603050405020304" pitchFamily="18" charset="0"/>
              </a:rPr>
              <a:t>Củng</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cố</a:t>
            </a:r>
            <a:endParaRPr lang="en-US" sz="28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5" name="Table 5">
            <a:extLst>
              <a:ext uri="{FF2B5EF4-FFF2-40B4-BE49-F238E27FC236}">
                <a16:creationId xmlns:a16="http://schemas.microsoft.com/office/drawing/2014/main" id="{023399A2-7004-4DFD-8402-46DDA2C6846C}"/>
              </a:ext>
            </a:extLst>
          </p:cNvPr>
          <p:cNvGraphicFramePr>
            <a:graphicFrameLocks noGrp="1"/>
          </p:cNvGraphicFramePr>
          <p:nvPr>
            <p:ph sz="half" idx="1"/>
            <p:extLst>
              <p:ext uri="{D42A27DB-BD31-4B8C-83A1-F6EECF244321}">
                <p14:modId xmlns:p14="http://schemas.microsoft.com/office/powerpoint/2010/main" val="1155707661"/>
              </p:ext>
            </p:extLst>
          </p:nvPr>
        </p:nvGraphicFramePr>
        <p:xfrm>
          <a:off x="1023650" y="2526522"/>
          <a:ext cx="3326677" cy="4331476"/>
        </p:xfrm>
        <a:graphic>
          <a:graphicData uri="http://schemas.openxmlformats.org/drawingml/2006/table">
            <a:tbl>
              <a:tblPr firstRow="1" bandRow="1">
                <a:tableStyleId>{5DA37D80-6434-44D0-A028-1B22A696006F}</a:tableStyleId>
              </a:tblPr>
              <a:tblGrid>
                <a:gridCol w="3326677">
                  <a:extLst>
                    <a:ext uri="{9D8B030D-6E8A-4147-A177-3AD203B41FA5}">
                      <a16:colId xmlns:a16="http://schemas.microsoft.com/office/drawing/2014/main" val="3648024469"/>
                    </a:ext>
                  </a:extLst>
                </a:gridCol>
              </a:tblGrid>
              <a:tr h="634724">
                <a:tc>
                  <a:txBody>
                    <a:bodyPr/>
                    <a:lstStyle/>
                    <a:p>
                      <a:pPr algn="ctr"/>
                      <a:r>
                        <a:rPr lang="en-US" sz="2200" dirty="0">
                          <a:latin typeface="Times New Roman" panose="02020603050405020304" pitchFamily="18" charset="0"/>
                          <a:cs typeface="Times New Roman" panose="02020603050405020304" pitchFamily="18" charset="0"/>
                        </a:rPr>
                        <a:t>A</a:t>
                      </a:r>
                    </a:p>
                  </a:txBody>
                  <a:tcPr/>
                </a:tc>
                <a:extLst>
                  <a:ext uri="{0D108BD9-81ED-4DB2-BD59-A6C34878D82A}">
                    <a16:rowId xmlns:a16="http://schemas.microsoft.com/office/drawing/2014/main" val="491190797"/>
                  </a:ext>
                </a:extLst>
              </a:tr>
              <a:tr h="924188">
                <a:tc>
                  <a:txBody>
                    <a:bodyPr/>
                    <a:lstStyle/>
                    <a:p>
                      <a:pPr algn="ct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Sáp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lãnh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thổ</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67217074"/>
                  </a:ext>
                </a:extLst>
              </a:tr>
              <a:tr h="924188">
                <a:tc>
                  <a:txBody>
                    <a:bodyPr/>
                    <a:lstStyle/>
                    <a:p>
                      <a:pPr algn="ctr"/>
                      <a:r>
                        <a:rPr lang="en-US" sz="2200" dirty="0">
                          <a:latin typeface="Times New Roman" panose="02020603050405020304" pitchFamily="18" charset="0"/>
                          <a:cs typeface="Times New Roman" panose="02020603050405020304" pitchFamily="18" charset="0"/>
                        </a:rPr>
                        <a:t>2.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máy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cai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trị</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87804488"/>
                  </a:ext>
                </a:extLst>
              </a:tr>
              <a:tr h="924188">
                <a:tc>
                  <a:txBody>
                    <a:bodyPr/>
                    <a:lstStyle/>
                    <a:p>
                      <a:pPr algn="ctr"/>
                      <a:r>
                        <a:rPr lang="en-US" sz="2200" dirty="0">
                          <a:latin typeface="Times New Roman" panose="02020603050405020304" pitchFamily="18" charset="0"/>
                          <a:cs typeface="Times New Roman" panose="02020603050405020304" pitchFamily="18" charset="0"/>
                        </a:rPr>
                        <a:t>3. </a:t>
                      </a:r>
                      <a:r>
                        <a:rPr lang="en-US" sz="2200" dirty="0" err="1">
                          <a:latin typeface="Times New Roman" panose="02020603050405020304" pitchFamily="18" charset="0"/>
                          <a:cs typeface="Times New Roman" panose="02020603050405020304" pitchFamily="18" charset="0"/>
                        </a:rPr>
                        <a:t>Chính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bóc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lột</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85224666"/>
                  </a:ext>
                </a:extLst>
              </a:tr>
              <a:tr h="924188">
                <a:tc>
                  <a:txBody>
                    <a:bodyPr/>
                    <a:lstStyle/>
                    <a:p>
                      <a:pPr algn="ctr"/>
                      <a:r>
                        <a:rPr lang="en-US" sz="2200" dirty="0">
                          <a:latin typeface="Times New Roman" panose="02020603050405020304" pitchFamily="18" charset="0"/>
                          <a:cs typeface="Times New Roman" panose="02020603050405020304" pitchFamily="18" charset="0"/>
                        </a:rPr>
                        <a:t>4. </a:t>
                      </a:r>
                      <a:r>
                        <a:rPr lang="en-US" sz="2200" dirty="0" err="1">
                          <a:latin typeface="Times New Roman" panose="02020603050405020304" pitchFamily="18" charset="0"/>
                          <a:cs typeface="Times New Roman" panose="02020603050405020304" pitchFamily="18" charset="0"/>
                        </a:rPr>
                        <a:t>Chính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đồng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hoá</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47873430"/>
                  </a:ext>
                </a:extLst>
              </a:tr>
            </a:tbl>
          </a:graphicData>
        </a:graphic>
      </p:graphicFrame>
      <p:graphicFrame>
        <p:nvGraphicFramePr>
          <p:cNvPr id="7" name="Table 7">
            <a:extLst>
              <a:ext uri="{FF2B5EF4-FFF2-40B4-BE49-F238E27FC236}">
                <a16:creationId xmlns:a16="http://schemas.microsoft.com/office/drawing/2014/main" id="{93537DAD-865F-432E-A8EE-ED5EF752D0CB}"/>
              </a:ext>
            </a:extLst>
          </p:cNvPr>
          <p:cNvGraphicFramePr>
            <a:graphicFrameLocks noGrp="1"/>
          </p:cNvGraphicFramePr>
          <p:nvPr>
            <p:ph sz="half" idx="2"/>
            <p:extLst>
              <p:ext uri="{D42A27DB-BD31-4B8C-83A1-F6EECF244321}">
                <p14:modId xmlns:p14="http://schemas.microsoft.com/office/powerpoint/2010/main" val="4123995981"/>
              </p:ext>
            </p:extLst>
          </p:nvPr>
        </p:nvGraphicFramePr>
        <p:xfrm>
          <a:off x="6289965" y="143542"/>
          <a:ext cx="5417126" cy="6714456"/>
        </p:xfrm>
        <a:graphic>
          <a:graphicData uri="http://schemas.openxmlformats.org/drawingml/2006/table">
            <a:tbl>
              <a:tblPr firstRow="1" bandRow="1">
                <a:tableStyleId>{5DA37D80-6434-44D0-A028-1B22A696006F}</a:tableStyleId>
              </a:tblPr>
              <a:tblGrid>
                <a:gridCol w="5417126">
                  <a:extLst>
                    <a:ext uri="{9D8B030D-6E8A-4147-A177-3AD203B41FA5}">
                      <a16:colId xmlns:a16="http://schemas.microsoft.com/office/drawing/2014/main" val="586628071"/>
                    </a:ext>
                  </a:extLst>
                </a:gridCol>
              </a:tblGrid>
              <a:tr h="451284">
                <a:tc>
                  <a:txBody>
                    <a:bodyPr/>
                    <a:lstStyle/>
                    <a:p>
                      <a:pPr algn="ctr"/>
                      <a:r>
                        <a:rPr lang="en-US" sz="2200" dirty="0">
                          <a:latin typeface="Times New Roman" panose="02020603050405020304" pitchFamily="18" charset="0"/>
                          <a:cs typeface="Times New Roman" panose="02020603050405020304" pitchFamily="18" charset="0"/>
                        </a:rPr>
                        <a:t>B</a:t>
                      </a:r>
                    </a:p>
                  </a:txBody>
                  <a:tcPr/>
                </a:tc>
                <a:extLst>
                  <a:ext uri="{0D108BD9-81ED-4DB2-BD59-A6C34878D82A}">
                    <a16:rowId xmlns:a16="http://schemas.microsoft.com/office/drawing/2014/main" val="2196839412"/>
                  </a:ext>
                </a:extLst>
              </a:tr>
              <a:tr h="805864">
                <a:tc>
                  <a:txBody>
                    <a:bodyPr/>
                    <a:lstStyle/>
                    <a:p>
                      <a:pPr algn="ctr"/>
                      <a:r>
                        <a:rPr lang="en-US" sz="2200" dirty="0">
                          <a:latin typeface="Times New Roman" panose="02020603050405020304" pitchFamily="18" charset="0"/>
                          <a:cs typeface="Times New Roman" panose="02020603050405020304" pitchFamily="18" charset="0"/>
                        </a:rPr>
                        <a:t>a.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Hán</a:t>
                      </a:r>
                      <a:r>
                        <a:rPr lang="en-US" sz="2200" dirty="0">
                          <a:latin typeface="Times New Roman" panose="02020603050405020304" pitchFamily="18" charset="0"/>
                          <a:cs typeface="Times New Roman" panose="02020603050405020304" pitchFamily="18" charset="0"/>
                        </a:rPr>
                        <a:t> đ</a:t>
                      </a:r>
                      <a:r>
                        <a:rPr lang="vi-VN" sz="2200" dirty="0">
                          <a:latin typeface="Times New Roman" panose="02020603050405020304" pitchFamily="18" charset="0"/>
                          <a:cs typeface="Times New Roman" panose="02020603050405020304" pitchFamily="18" charset="0"/>
                        </a:rPr>
                        <a:t>ư</a:t>
                      </a:r>
                      <a:r>
                        <a:rPr lang="en-US" sz="2200" dirty="0">
                          <a:latin typeface="Times New Roman" panose="02020603050405020304" pitchFamily="18" charset="0"/>
                          <a:cs typeface="Times New Roman" panose="02020603050405020304" pitchFamily="18" charset="0"/>
                        </a:rPr>
                        <a:t>a ng</a:t>
                      </a:r>
                      <a:r>
                        <a:rPr lang="vi-VN" sz="2200" dirty="0">
                          <a:latin typeface="Times New Roman" panose="02020603050405020304" pitchFamily="18" charset="0"/>
                          <a:cs typeface="Times New Roman" panose="02020603050405020304" pitchFamily="18" charset="0"/>
                        </a:rPr>
                        <a:t>ư</a:t>
                      </a:r>
                      <a:r>
                        <a:rPr lang="en-US" sz="2200" dirty="0" err="1">
                          <a:latin typeface="Times New Roman" panose="02020603050405020304" pitchFamily="18" charset="0"/>
                          <a:cs typeface="Times New Roman" panose="02020603050405020304" pitchFamily="18" charset="0"/>
                        </a:rPr>
                        <a:t>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Hán</a:t>
                      </a:r>
                      <a:r>
                        <a:rPr lang="en-US" sz="2200" dirty="0">
                          <a:latin typeface="Times New Roman" panose="02020603050405020304" pitchFamily="18" charset="0"/>
                          <a:cs typeface="Times New Roman" panose="02020603050405020304" pitchFamily="18" charset="0"/>
                        </a:rPr>
                        <a:t> sang </a:t>
                      </a:r>
                      <a:r>
                        <a:rPr lang="en-US" sz="2200" dirty="0" err="1">
                          <a:latin typeface="Times New Roman" panose="02020603050405020304" pitchFamily="18" charset="0"/>
                          <a:cs typeface="Times New Roman" panose="02020603050405020304" pitchFamily="18" charset="0"/>
                        </a:rPr>
                        <a:t>trực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cai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huyện</a:t>
                      </a:r>
                      <a:r>
                        <a:rPr lang="en-US" sz="220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3208012176"/>
                  </a:ext>
                </a:extLst>
              </a:tr>
              <a:tr h="1160445">
                <a:tc>
                  <a:txBody>
                    <a:bodyPr/>
                    <a:lstStyle/>
                    <a:p>
                      <a:pPr algn="ctr"/>
                      <a:r>
                        <a:rPr lang="en-US" sz="2200" dirty="0">
                          <a:latin typeface="Times New Roman" panose="02020603050405020304" pitchFamily="18" charset="0"/>
                          <a:cs typeface="Times New Roman" panose="02020603050405020304" pitchFamily="18" charset="0"/>
                        </a:rPr>
                        <a:t>b. TK III,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Ngô</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Châu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thành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Châu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thuốc</a:t>
                      </a:r>
                      <a:r>
                        <a:rPr lang="en-US" sz="2200" dirty="0">
                          <a:latin typeface="Times New Roman" panose="02020603050405020304" pitchFamily="18" charset="0"/>
                          <a:cs typeface="Times New Roman" panose="02020603050405020304" pitchFamily="18" charset="0"/>
                        </a:rPr>
                        <a:t> Trung </a:t>
                      </a:r>
                      <a:r>
                        <a:rPr lang="en-US" sz="2200" dirty="0" err="1">
                          <a:latin typeface="Times New Roman" panose="02020603050405020304" pitchFamily="18" charset="0"/>
                          <a:cs typeface="Times New Roman" panose="02020603050405020304" pitchFamily="18" charset="0"/>
                        </a:rPr>
                        <a:t>Quốc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Châu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Âu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cũ</a:t>
                      </a:r>
                      <a:r>
                        <a:rPr lang="en-US" sz="220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1342196524"/>
                  </a:ext>
                </a:extLst>
              </a:tr>
              <a:tr h="805864">
                <a:tc>
                  <a:txBody>
                    <a:bodyPr/>
                    <a:lstStyle/>
                    <a:p>
                      <a:pPr algn="ctr"/>
                      <a:r>
                        <a:rPr lang="en-US" sz="2200" dirty="0">
                          <a:latin typeface="Times New Roman" panose="02020603050405020304" pitchFamily="18" charset="0"/>
                          <a:cs typeface="Times New Roman" panose="02020603050405020304" pitchFamily="18" charset="0"/>
                        </a:rPr>
                        <a:t>c.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ta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chữ</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tục</a:t>
                      </a:r>
                      <a:r>
                        <a:rPr lang="en-US" sz="2200" dirty="0">
                          <a:latin typeface="Times New Roman" panose="02020603050405020304" pitchFamily="18" charset="0"/>
                          <a:cs typeface="Times New Roman" panose="02020603050405020304" pitchFamily="18" charset="0"/>
                        </a:rPr>
                        <a:t> ng</a:t>
                      </a:r>
                      <a:r>
                        <a:rPr lang="vi-VN" sz="2200" dirty="0">
                          <a:latin typeface="Times New Roman" panose="02020603050405020304" pitchFamily="18" charset="0"/>
                          <a:cs typeface="Times New Roman" panose="02020603050405020304" pitchFamily="18" charset="0"/>
                        </a:rPr>
                        <a:t>ư</a:t>
                      </a:r>
                      <a:r>
                        <a:rPr lang="en-US" sz="2200" dirty="0" err="1">
                          <a:latin typeface="Times New Roman" panose="02020603050405020304" pitchFamily="18" charset="0"/>
                          <a:cs typeface="Times New Roman" panose="02020603050405020304" pitchFamily="18" charset="0"/>
                        </a:rPr>
                        <a:t>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Hán</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19232324"/>
                  </a:ext>
                </a:extLst>
              </a:tr>
              <a:tr h="1073407">
                <a:tc>
                  <a:txBody>
                    <a:bodyPr/>
                    <a:lstStyle/>
                    <a:p>
                      <a:pPr algn="ctr"/>
                      <a:r>
                        <a:rPr lang="en-US" sz="2200" dirty="0">
                          <a:latin typeface="Times New Roman" panose="02020603050405020304" pitchFamily="18" charset="0"/>
                          <a:cs typeface="Times New Roman" panose="02020603050405020304" pitchFamily="18" charset="0"/>
                        </a:rPr>
                        <a:t>d.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ta </a:t>
                      </a:r>
                      <a:r>
                        <a:rPr lang="en-US" sz="2200" dirty="0" err="1">
                          <a:latin typeface="Times New Roman" panose="02020603050405020304" pitchFamily="18" charset="0"/>
                          <a:cs typeface="Times New Roman" panose="02020603050405020304" pitchFamily="18" charset="0"/>
                        </a:rPr>
                        <a:t>phải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nạp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sản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quý</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sừng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tê</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voi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châu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báu</a:t>
                      </a:r>
                      <a:r>
                        <a:rPr lang="en-US" sz="220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1762158155"/>
                  </a:ext>
                </a:extLst>
              </a:tr>
              <a:tr h="805864">
                <a:tc>
                  <a:txBody>
                    <a:bodyPr/>
                    <a:lstStyle/>
                    <a:p>
                      <a:pPr algn="ctr"/>
                      <a:r>
                        <a:rPr lang="en-US" sz="2200" dirty="0">
                          <a:latin typeface="Times New Roman" panose="02020603050405020304" pitchFamily="18" charset="0"/>
                          <a:cs typeface="Times New Roman" panose="02020603050405020304" pitchFamily="18" charset="0"/>
                        </a:rPr>
                        <a:t>e.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Hán</a:t>
                      </a:r>
                      <a:r>
                        <a:rPr lang="en-US" sz="2200" dirty="0">
                          <a:latin typeface="Times New Roman" panose="02020603050405020304" pitchFamily="18" charset="0"/>
                          <a:cs typeface="Times New Roman" panose="02020603050405020304" pitchFamily="18" charset="0"/>
                        </a:rPr>
                        <a:t> đ</a:t>
                      </a:r>
                      <a:r>
                        <a:rPr lang="vi-VN" sz="2200" dirty="0">
                          <a:latin typeface="Times New Roman" panose="02020603050405020304" pitchFamily="18" charset="0"/>
                          <a:cs typeface="Times New Roman" panose="02020603050405020304" pitchFamily="18" charset="0"/>
                        </a:rPr>
                        <a:t>ư</a:t>
                      </a:r>
                      <a:r>
                        <a:rPr lang="en-US" sz="2200" dirty="0">
                          <a:latin typeface="Times New Roman" panose="02020603050405020304" pitchFamily="18" charset="0"/>
                          <a:cs typeface="Times New Roman" panose="02020603050405020304" pitchFamily="18" charset="0"/>
                        </a:rPr>
                        <a:t>a ng</a:t>
                      </a:r>
                      <a:r>
                        <a:rPr lang="vi-VN" sz="2200" dirty="0">
                          <a:latin typeface="Times New Roman" panose="02020603050405020304" pitchFamily="18" charset="0"/>
                          <a:cs typeface="Times New Roman" panose="02020603050405020304" pitchFamily="18" charset="0"/>
                        </a:rPr>
                        <a:t>ư</a:t>
                      </a:r>
                      <a:r>
                        <a:rPr lang="en-US" sz="2200" dirty="0" err="1">
                          <a:latin typeface="Times New Roman" panose="02020603050405020304" pitchFamily="18" charset="0"/>
                          <a:cs typeface="Times New Roman" panose="02020603050405020304" pitchFamily="18" charset="0"/>
                        </a:rPr>
                        <a:t>ời</a:t>
                      </a:r>
                      <a:r>
                        <a:rPr lang="en-US" sz="2200" dirty="0">
                          <a:latin typeface="Times New Roman" panose="02020603050405020304" pitchFamily="18" charset="0"/>
                          <a:cs typeface="Times New Roman" panose="02020603050405020304" pitchFamily="18" charset="0"/>
                        </a:rPr>
                        <a:t> sang </a:t>
                      </a:r>
                      <a:r>
                        <a:rPr lang="en-US" sz="2200" dirty="0" err="1">
                          <a:latin typeface="Times New Roman" panose="02020603050405020304" pitchFamily="18" charset="0"/>
                          <a:cs typeface="Times New Roman" panose="02020603050405020304" pitchFamily="18" charset="0"/>
                        </a:rPr>
                        <a:t>Giao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Châu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sống</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74407456"/>
                  </a:ext>
                </a:extLst>
              </a:tr>
              <a:tr h="805864">
                <a:tc>
                  <a:txBody>
                    <a:bodyPr/>
                    <a:lstStyle/>
                    <a:p>
                      <a:pPr algn="ctr"/>
                      <a:r>
                        <a:rPr lang="en-US" sz="2200" dirty="0">
                          <a:latin typeface="Times New Roman" panose="02020603050405020304" pitchFamily="18" charset="0"/>
                          <a:cs typeface="Times New Roman" panose="02020603050405020304" pitchFamily="18" charset="0"/>
                        </a:rPr>
                        <a:t>f. TK I, </a:t>
                      </a:r>
                      <a:r>
                        <a:rPr lang="en-US" sz="2200" dirty="0" err="1">
                          <a:latin typeface="Times New Roman" panose="02020603050405020304" pitchFamily="18" charset="0"/>
                          <a:cs typeface="Times New Roman" panose="02020603050405020304" pitchFamily="18" charset="0"/>
                        </a:rPr>
                        <a:t>sáp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Âu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với</a:t>
                      </a:r>
                      <a:r>
                        <a:rPr lang="en-US" sz="2200" dirty="0">
                          <a:latin typeface="Times New Roman" panose="02020603050405020304" pitchFamily="18" charset="0"/>
                          <a:cs typeface="Times New Roman" panose="02020603050405020304" pitchFamily="18" charset="0"/>
                        </a:rPr>
                        <a:t> 6 </a:t>
                      </a:r>
                      <a:r>
                        <a:rPr lang="en-US" sz="2200" dirty="0" err="1">
                          <a:latin typeface="Times New Roman" panose="02020603050405020304" pitchFamily="18" charset="0"/>
                          <a:cs typeface="Times New Roman" panose="02020603050405020304" pitchFamily="18" charset="0"/>
                        </a:rPr>
                        <a:t>quận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Nam </a:t>
                      </a:r>
                      <a:r>
                        <a:rPr lang="en-US" sz="2200" dirty="0" err="1">
                          <a:latin typeface="Times New Roman" panose="02020603050405020304" pitchFamily="18" charset="0"/>
                          <a:cs typeface="Times New Roman" panose="02020603050405020304" pitchFamily="18" charset="0"/>
                        </a:rPr>
                        <a:t>Việt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thành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châu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Giao</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0698442"/>
                  </a:ext>
                </a:extLst>
              </a:tr>
              <a:tr h="805864">
                <a:tc>
                  <a:txBody>
                    <a:bodyPr/>
                    <a:lstStyle/>
                    <a:p>
                      <a:pPr algn="ctr"/>
                      <a:r>
                        <a:rPr lang="en-US" sz="2200" dirty="0">
                          <a:latin typeface="Times New Roman" panose="02020603050405020304" pitchFamily="18" charset="0"/>
                          <a:cs typeface="Times New Roman" panose="02020603050405020304" pitchFamily="18" charset="0"/>
                        </a:rPr>
                        <a:t>g.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muối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sắt</a:t>
                      </a:r>
                      <a:r>
                        <a:rPr lang="en-US" sz="220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4049776413"/>
                  </a:ext>
                </a:extLst>
              </a:tr>
            </a:tbl>
          </a:graphicData>
        </a:graphic>
      </p:graphicFrame>
      <p:sp>
        <p:nvSpPr>
          <p:cNvPr id="9" name="TextBox 8">
            <a:extLst>
              <a:ext uri="{FF2B5EF4-FFF2-40B4-BE49-F238E27FC236}">
                <a16:creationId xmlns:a16="http://schemas.microsoft.com/office/drawing/2014/main" id="{FF293260-DFAF-410B-B9F9-781AAD0911FD}"/>
              </a:ext>
            </a:extLst>
          </p:cNvPr>
          <p:cNvSpPr txBox="1"/>
          <p:nvPr/>
        </p:nvSpPr>
        <p:spPr>
          <a:xfrm>
            <a:off x="1648958" y="414357"/>
            <a:ext cx="4447042" cy="1694123"/>
          </a:xfrm>
          <a:prstGeom prst="rect">
            <a:avLst/>
          </a:prstGeom>
          <a:noFill/>
        </p:spPr>
        <p:txBody>
          <a:bodyPr wrap="square" rtlCol="0">
            <a:spAutoFit/>
          </a:bodyPr>
          <a:lstStyle/>
          <a:p>
            <a:pPr algn="just"/>
            <a:r>
              <a:rPr lang="en-US" sz="2000" dirty="0" err="1">
                <a:latin typeface="Times New Roman" panose="02020603050405020304" pitchFamily="18" charset="0"/>
                <a:cs typeface="Times New Roman" panose="02020603050405020304" pitchFamily="18" charset="0"/>
              </a:rPr>
              <a:t>Nối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ý ở </a:t>
            </a:r>
            <a:r>
              <a:rPr lang="en-US" sz="2000" dirty="0" err="1">
                <a:latin typeface="Times New Roman" panose="02020603050405020304" pitchFamily="18" charset="0"/>
                <a:cs typeface="Times New Roman" panose="02020603050405020304" pitchFamily="18" charset="0"/>
              </a:rPr>
              <a:t>cột</a:t>
            </a:r>
            <a:r>
              <a:rPr lang="en-US" sz="2000" dirty="0">
                <a:latin typeface="Times New Roman" panose="02020603050405020304" pitchFamily="18" charset="0"/>
                <a:cs typeface="Times New Roman" panose="02020603050405020304" pitchFamily="18" charset="0"/>
              </a:rPr>
              <a:t> A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ý ở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B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rõ</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a:t>
            </a:r>
            <a:r>
              <a:rPr lang="vi-VN" sz="2000" dirty="0">
                <a:latin typeface="Times New Roman" panose="02020603050405020304" pitchFamily="18" charset="0"/>
                <a:cs typeface="Times New Roman" panose="02020603050405020304" pitchFamily="18" charset="0"/>
              </a:rPr>
              <a:t>ư</a:t>
            </a:r>
            <a:r>
              <a:rPr lang="en-US" sz="2000" dirty="0" err="1">
                <a:latin typeface="Times New Roman" panose="02020603050405020304" pitchFamily="18" charset="0"/>
                <a:cs typeface="Times New Roman" panose="02020603050405020304" pitchFamily="18" charset="0"/>
              </a:rPr>
              <a:t>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Bắc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n</a:t>
            </a:r>
            <a:r>
              <a:rPr lang="vi-VN" sz="2000" dirty="0">
                <a:latin typeface="Times New Roman" panose="02020603050405020304" pitchFamily="18" charset="0"/>
                <a:cs typeface="Times New Roman" panose="02020603050405020304" pitchFamily="18" charset="0"/>
              </a:rPr>
              <a:t>ư</a:t>
            </a:r>
            <a:r>
              <a:rPr lang="en-US" sz="2000" dirty="0" err="1">
                <a:latin typeface="Times New Roman" panose="02020603050405020304" pitchFamily="18" charset="0"/>
                <a:cs typeface="Times New Roman" panose="02020603050405020304" pitchFamily="18" charset="0"/>
              </a:rPr>
              <a:t>ớc</a:t>
            </a:r>
            <a:r>
              <a:rPr lang="en-US" sz="2000" dirty="0">
                <a:latin typeface="Times New Roman" panose="02020603050405020304" pitchFamily="18" charset="0"/>
                <a:cs typeface="Times New Roman" panose="02020603050405020304" pitchFamily="18" charset="0"/>
              </a:rPr>
              <a:t> ta (TK I – TK VI)</a:t>
            </a:r>
          </a:p>
          <a:p>
            <a:pPr algn="just"/>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chỉ</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chép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lại</a:t>
            </a:r>
            <a:r>
              <a:rPr lang="en-US" sz="2000" dirty="0">
                <a:latin typeface="Times New Roman" panose="02020603050405020304" pitchFamily="18" charset="0"/>
                <a:cs typeface="Times New Roman" panose="02020603050405020304" pitchFamily="18" charset="0"/>
              </a:rPr>
              <a:t>. VD: 1b, 2cd, 3f…..)</a:t>
            </a:r>
          </a:p>
        </p:txBody>
      </p:sp>
    </p:spTree>
    <p:extLst>
      <p:ext uri="{BB962C8B-B14F-4D97-AF65-F5344CB8AC3E}">
        <p14:creationId xmlns:p14="http://schemas.microsoft.com/office/powerpoint/2010/main" val="83003338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Wo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248</TotalTime>
  <Words>966</Words>
  <Application>Microsoft Office PowerPoint</Application>
  <PresentationFormat>Widescreen</PresentationFormat>
  <Paragraphs>63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Century Gothic</vt:lpstr>
      <vt:lpstr>Times New Roman</vt:lpstr>
      <vt:lpstr>Wingdings</vt:lpstr>
      <vt:lpstr>Wingdings 3</vt:lpstr>
      <vt:lpstr>Wisp</vt:lpstr>
      <vt:lpstr>Bài 19. TỪ SAU TRƯNG VƯƠNG ĐẾN TRƯỚC LÝ NAM ĐẾ  (GIỮA TK I – GIỮA TK VI)</vt:lpstr>
      <vt:lpstr>1. Chế độ cai trị của các triều đại phong kiến phương Bắc</vt:lpstr>
      <vt:lpstr>1. Chế độ cai trị của các triều đại phong kiến phương Bắc (HS GHI VÀO TẬP)</vt:lpstr>
      <vt:lpstr>2. Tình hình kinh tế nước ta từ TK I đến TK VI có gì thay đổi?</vt:lpstr>
      <vt:lpstr>2. Tình hình kinh tế nước ta từ TK I đến TK VI có gì thay đổi?</vt:lpstr>
      <vt:lpstr>2. Tình hình kinh tế nước ta từ TK I đến TK VI có gì thay đổi?</vt:lpstr>
      <vt:lpstr>2. Tình hình kinh tế nước ta từ TK I đến TK VI có gì thay đổi? (HS ghi bài vào tập)</vt:lpstr>
      <vt:lpstr>Củng cố</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19. TỪ SAU TRƯNG VƯƠNG ĐẾN TRƯỚC LÝ NAM ĐẾ  (GIỮA TK I – GIỮA TK VI)</dc:title>
  <dc:creator>bui dong</dc:creator>
  <cp:lastModifiedBy>bui dong</cp:lastModifiedBy>
  <cp:revision>8</cp:revision>
  <dcterms:created xsi:type="dcterms:W3CDTF">2020-02-15T04:37:15Z</dcterms:created>
  <dcterms:modified xsi:type="dcterms:W3CDTF">2020-02-15T08:45:44Z</dcterms:modified>
</cp:coreProperties>
</file>